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66" r:id="rId5"/>
  </p:sldMasterIdLst>
  <p:notesMasterIdLst>
    <p:notesMasterId r:id="rId27"/>
  </p:notesMasterIdLst>
  <p:handoutMasterIdLst>
    <p:handoutMasterId r:id="rId28"/>
  </p:handoutMasterIdLst>
  <p:sldIdLst>
    <p:sldId id="256" r:id="rId6"/>
    <p:sldId id="331" r:id="rId7"/>
    <p:sldId id="322" r:id="rId8"/>
    <p:sldId id="324" r:id="rId9"/>
    <p:sldId id="309" r:id="rId10"/>
    <p:sldId id="316" r:id="rId11"/>
    <p:sldId id="262" r:id="rId12"/>
    <p:sldId id="323" r:id="rId13"/>
    <p:sldId id="333" r:id="rId14"/>
    <p:sldId id="306" r:id="rId15"/>
    <p:sldId id="330" r:id="rId16"/>
    <p:sldId id="257" r:id="rId17"/>
    <p:sldId id="327" r:id="rId18"/>
    <p:sldId id="258" r:id="rId19"/>
    <p:sldId id="311" r:id="rId20"/>
    <p:sldId id="259" r:id="rId21"/>
    <p:sldId id="325" r:id="rId22"/>
    <p:sldId id="329" r:id="rId23"/>
    <p:sldId id="319" r:id="rId24"/>
    <p:sldId id="328" r:id="rId25"/>
    <p:sldId id="32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256"/>
            <p14:sldId id="331"/>
            <p14:sldId id="322"/>
            <p14:sldId id="324"/>
            <p14:sldId id="309"/>
            <p14:sldId id="316"/>
            <p14:sldId id="262"/>
            <p14:sldId id="323"/>
            <p14:sldId id="333"/>
            <p14:sldId id="306"/>
            <p14:sldId id="330"/>
            <p14:sldId id="257"/>
            <p14:sldId id="327"/>
            <p14:sldId id="258"/>
            <p14:sldId id="311"/>
            <p14:sldId id="259"/>
            <p14:sldId id="325"/>
            <p14:sldId id="329"/>
            <p14:sldId id="319"/>
            <p14:sldId id="328"/>
            <p14:sldId id="3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1095" autoAdjust="0"/>
  </p:normalViewPr>
  <p:slideViewPr>
    <p:cSldViewPr snapToGrid="0">
      <p:cViewPr varScale="1">
        <p:scale>
          <a:sx n="82" d="100"/>
          <a:sy n="82" d="100"/>
        </p:scale>
        <p:origin x="86"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diagrams/_rels/data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2.svg"/><Relationship Id="rId1" Type="http://schemas.openxmlformats.org/officeDocument/2006/relationships/image" Target="../media/image21.png"/><Relationship Id="rId6" Type="http://schemas.openxmlformats.org/officeDocument/2006/relationships/image" Target="../media/image16.svg"/><Relationship Id="rId5" Type="http://schemas.openxmlformats.org/officeDocument/2006/relationships/image" Target="../media/image2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svg"/><Relationship Id="rId1" Type="http://schemas.openxmlformats.org/officeDocument/2006/relationships/image" Target="../media/image22.png"/><Relationship Id="rId6" Type="http://schemas.openxmlformats.org/officeDocument/2006/relationships/image" Target="../media/image29.svg"/><Relationship Id="rId5" Type="http://schemas.openxmlformats.org/officeDocument/2006/relationships/image" Target="../media/image31.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B0186-05C5-4ECF-AF9A-2B46CF18D378}"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IN"/>
        </a:p>
      </dgm:t>
    </dgm:pt>
    <dgm:pt modelId="{6B687342-C977-4742-B04A-0FFE4A2CA9D3}">
      <dgm:prSet phldrT="[Text]" custT="1"/>
      <dgm:spPr/>
      <dgm:t>
        <a:bodyPr/>
        <a:lstStyle/>
        <a:p>
          <a:r>
            <a:rPr lang="en-IN" sz="2400" dirty="0">
              <a:latin typeface="Arial" panose="020B0604020202020204" pitchFamily="34" charset="0"/>
              <a:cs typeface="Arial" panose="020B0604020202020204" pitchFamily="34" charset="0"/>
            </a:rPr>
            <a:t>What is Biofloc Technology ……</a:t>
          </a:r>
        </a:p>
      </dgm:t>
    </dgm:pt>
    <dgm:pt modelId="{C80DE670-B089-4068-8E6C-60E3E9186038}" type="parTrans" cxnId="{E98E871D-63C4-415D-B336-2DB1FE617A28}">
      <dgm:prSet/>
      <dgm:spPr/>
      <dgm:t>
        <a:bodyPr/>
        <a:lstStyle/>
        <a:p>
          <a:endParaRPr lang="en-IN"/>
        </a:p>
      </dgm:t>
    </dgm:pt>
    <dgm:pt modelId="{BCDA7500-D952-4925-8512-773C4440DF5A}" type="sibTrans" cxnId="{E98E871D-63C4-415D-B336-2DB1FE617A28}">
      <dgm:prSet/>
      <dgm:spPr/>
      <dgm:t>
        <a:bodyPr/>
        <a:lstStyle/>
        <a:p>
          <a:endParaRPr lang="en-IN"/>
        </a:p>
      </dgm:t>
    </dgm:pt>
    <dgm:pt modelId="{EB89652A-7C6D-4C67-92D3-64B03A71CC69}">
      <dgm:prSet phldrT="[Text]" custT="1"/>
      <dgm:spPr/>
      <dgm:t>
        <a:bodyPr/>
        <a:lstStyle/>
        <a:p>
          <a:r>
            <a:rPr lang="en-IN" sz="2400" dirty="0">
              <a:latin typeface="Arial" panose="020B0604020202020204" pitchFamily="34" charset="0"/>
              <a:cs typeface="Arial" panose="020B0604020202020204" pitchFamily="34" charset="0"/>
            </a:rPr>
            <a:t>What can we offer ……..</a:t>
          </a:r>
        </a:p>
      </dgm:t>
    </dgm:pt>
    <dgm:pt modelId="{5B7F99E8-232E-4068-A800-23796C4D5A09}" type="parTrans" cxnId="{336F46B8-6DDF-425E-A030-3AECDDA911DF}">
      <dgm:prSet/>
      <dgm:spPr/>
      <dgm:t>
        <a:bodyPr/>
        <a:lstStyle/>
        <a:p>
          <a:endParaRPr lang="en-IN"/>
        </a:p>
      </dgm:t>
    </dgm:pt>
    <dgm:pt modelId="{EB40C339-9C80-42FF-9722-EE6C2EAFDA87}" type="sibTrans" cxnId="{336F46B8-6DDF-425E-A030-3AECDDA911DF}">
      <dgm:prSet/>
      <dgm:spPr/>
      <dgm:t>
        <a:bodyPr/>
        <a:lstStyle/>
        <a:p>
          <a:endParaRPr lang="en-IN"/>
        </a:p>
      </dgm:t>
    </dgm:pt>
    <dgm:pt modelId="{D4DDD1CD-923D-4CBB-BF3D-669FBDB35810}">
      <dgm:prSet phldrT="[Text]" custT="1"/>
      <dgm:spPr/>
      <dgm:t>
        <a:bodyPr/>
        <a:lstStyle/>
        <a:p>
          <a:r>
            <a:rPr lang="en-IN" sz="2400" dirty="0">
              <a:latin typeface="Arial" panose="020B0604020202020204" pitchFamily="34" charset="0"/>
              <a:cs typeface="Arial" panose="020B0604020202020204" pitchFamily="34" charset="0"/>
            </a:rPr>
            <a:t>Operational guidelines …….</a:t>
          </a:r>
        </a:p>
      </dgm:t>
    </dgm:pt>
    <dgm:pt modelId="{F0BCF279-A71A-4755-AC98-2C6EB317136D}" type="parTrans" cxnId="{BE8E0CD6-262C-42A0-9045-15F668C858A9}">
      <dgm:prSet/>
      <dgm:spPr/>
      <dgm:t>
        <a:bodyPr/>
        <a:lstStyle/>
        <a:p>
          <a:endParaRPr lang="en-IN"/>
        </a:p>
      </dgm:t>
    </dgm:pt>
    <dgm:pt modelId="{5C260DE4-F6BF-42D2-9925-D601FEBC6616}" type="sibTrans" cxnId="{BE8E0CD6-262C-42A0-9045-15F668C858A9}">
      <dgm:prSet/>
      <dgm:spPr/>
      <dgm:t>
        <a:bodyPr/>
        <a:lstStyle/>
        <a:p>
          <a:endParaRPr lang="en-IN"/>
        </a:p>
      </dgm:t>
    </dgm:pt>
    <dgm:pt modelId="{6842BDDE-CC96-4BD6-91E0-A32A2FB31B74}">
      <dgm:prSet phldrT="[Text]" custT="1"/>
      <dgm:spPr/>
      <dgm:t>
        <a:bodyPr/>
        <a:lstStyle/>
        <a:p>
          <a:r>
            <a:rPr lang="en-IN" sz="2400" dirty="0">
              <a:latin typeface="Arial" panose="020B0604020202020204" pitchFamily="34" charset="0"/>
              <a:cs typeface="Arial" panose="020B0604020202020204" pitchFamily="34" charset="0"/>
            </a:rPr>
            <a:t>Current project …….</a:t>
          </a:r>
        </a:p>
      </dgm:t>
    </dgm:pt>
    <dgm:pt modelId="{C2A19B58-ED22-4B9E-AFC8-D5F2AD242051}" type="parTrans" cxnId="{615B7C13-29BA-4D02-9B9F-333092760BB3}">
      <dgm:prSet/>
      <dgm:spPr/>
      <dgm:t>
        <a:bodyPr/>
        <a:lstStyle/>
        <a:p>
          <a:endParaRPr lang="en-IN"/>
        </a:p>
      </dgm:t>
    </dgm:pt>
    <dgm:pt modelId="{ED15DE2E-97F4-4BE5-A6F2-20A0BBAE76E0}" type="sibTrans" cxnId="{615B7C13-29BA-4D02-9B9F-333092760BB3}">
      <dgm:prSet/>
      <dgm:spPr/>
      <dgm:t>
        <a:bodyPr/>
        <a:lstStyle/>
        <a:p>
          <a:endParaRPr lang="en-IN"/>
        </a:p>
      </dgm:t>
    </dgm:pt>
    <dgm:pt modelId="{23848F8A-7682-4F75-9358-988CF4B6710F}">
      <dgm:prSet phldrT="[Text]" custT="1"/>
      <dgm:spPr/>
      <dgm:t>
        <a:bodyPr/>
        <a:lstStyle/>
        <a:p>
          <a:r>
            <a:rPr lang="en-IN" sz="2400" dirty="0">
              <a:latin typeface="Arial" panose="020B0604020202020204" pitchFamily="34" charset="0"/>
              <a:cs typeface="Arial" panose="020B0604020202020204" pitchFamily="34" charset="0"/>
            </a:rPr>
            <a:t>What we have done so far …….</a:t>
          </a:r>
        </a:p>
      </dgm:t>
    </dgm:pt>
    <dgm:pt modelId="{C57854EF-9CF0-49F9-9542-0A0CF68CA756}" type="parTrans" cxnId="{9693904B-0929-459B-A926-329D5FB907F6}">
      <dgm:prSet/>
      <dgm:spPr/>
      <dgm:t>
        <a:bodyPr/>
        <a:lstStyle/>
        <a:p>
          <a:endParaRPr lang="en-IN"/>
        </a:p>
      </dgm:t>
    </dgm:pt>
    <dgm:pt modelId="{8150CBBE-E5D3-48E1-A82B-CB924D0763AA}" type="sibTrans" cxnId="{9693904B-0929-459B-A926-329D5FB907F6}">
      <dgm:prSet/>
      <dgm:spPr/>
      <dgm:t>
        <a:bodyPr/>
        <a:lstStyle/>
        <a:p>
          <a:endParaRPr lang="en-IN"/>
        </a:p>
      </dgm:t>
    </dgm:pt>
    <dgm:pt modelId="{AFE782E1-CE44-4674-9909-E4588453D697}">
      <dgm:prSet phldrT="[Text]" custT="1"/>
      <dgm:spPr/>
      <dgm:t>
        <a:bodyPr/>
        <a:lstStyle/>
        <a:p>
          <a:r>
            <a:rPr lang="en-IN" sz="2400" dirty="0">
              <a:latin typeface="Arial" panose="020B0604020202020204" pitchFamily="34" charset="0"/>
              <a:cs typeface="Arial" panose="020B0604020202020204" pitchFamily="34" charset="0"/>
            </a:rPr>
            <a:t>Our advice if interested ………</a:t>
          </a:r>
        </a:p>
      </dgm:t>
    </dgm:pt>
    <dgm:pt modelId="{00F21182-CBA5-404B-81E7-D522104665B5}" type="parTrans" cxnId="{C0260903-4DC7-4A74-8075-A142280442E6}">
      <dgm:prSet/>
      <dgm:spPr/>
      <dgm:t>
        <a:bodyPr/>
        <a:lstStyle/>
        <a:p>
          <a:endParaRPr lang="en-IN"/>
        </a:p>
      </dgm:t>
    </dgm:pt>
    <dgm:pt modelId="{D67E6FA9-BADD-4AD6-9C0A-671B7ED418C7}" type="sibTrans" cxnId="{C0260903-4DC7-4A74-8075-A142280442E6}">
      <dgm:prSet/>
      <dgm:spPr/>
      <dgm:t>
        <a:bodyPr/>
        <a:lstStyle/>
        <a:p>
          <a:endParaRPr lang="en-IN"/>
        </a:p>
      </dgm:t>
    </dgm:pt>
    <dgm:pt modelId="{339401BF-A44E-44D3-AFEB-E6366B42FC32}">
      <dgm:prSet phldrT="[Text]" custT="1"/>
      <dgm:spPr/>
      <dgm:t>
        <a:bodyPr/>
        <a:lstStyle/>
        <a:p>
          <a:r>
            <a:rPr lang="en-IN" sz="2400" dirty="0">
              <a:latin typeface="Arial" panose="020B0604020202020204" pitchFamily="34" charset="0"/>
              <a:cs typeface="Arial" panose="020B0604020202020204" pitchFamily="34" charset="0"/>
            </a:rPr>
            <a:t>Who are we ………</a:t>
          </a:r>
        </a:p>
      </dgm:t>
    </dgm:pt>
    <dgm:pt modelId="{1C104877-10EB-4E73-97F3-97145A876AD4}" type="parTrans" cxnId="{DBC6CD38-C7BA-42BE-AD38-EADBD0F6415C}">
      <dgm:prSet/>
      <dgm:spPr/>
      <dgm:t>
        <a:bodyPr/>
        <a:lstStyle/>
        <a:p>
          <a:endParaRPr lang="en-IN"/>
        </a:p>
      </dgm:t>
    </dgm:pt>
    <dgm:pt modelId="{9B134EBC-6D69-445D-9571-B93F226F23E5}" type="sibTrans" cxnId="{DBC6CD38-C7BA-42BE-AD38-EADBD0F6415C}">
      <dgm:prSet/>
      <dgm:spPr/>
      <dgm:t>
        <a:bodyPr/>
        <a:lstStyle/>
        <a:p>
          <a:endParaRPr lang="en-IN"/>
        </a:p>
      </dgm:t>
    </dgm:pt>
    <dgm:pt modelId="{45D4A60F-0113-4F7A-9206-4C606EE5C181}" type="pres">
      <dgm:prSet presAssocID="{E5DB0186-05C5-4ECF-AF9A-2B46CF18D378}" presName="vert0" presStyleCnt="0">
        <dgm:presLayoutVars>
          <dgm:dir/>
          <dgm:animOne val="branch"/>
          <dgm:animLvl val="lvl"/>
        </dgm:presLayoutVars>
      </dgm:prSet>
      <dgm:spPr/>
    </dgm:pt>
    <dgm:pt modelId="{CF381E9F-1DDC-4394-944A-3CC9AD92A53C}" type="pres">
      <dgm:prSet presAssocID="{6B687342-C977-4742-B04A-0FFE4A2CA9D3}" presName="thickLine" presStyleLbl="alignNode1" presStyleIdx="0" presStyleCnt="7"/>
      <dgm:spPr/>
    </dgm:pt>
    <dgm:pt modelId="{2E4D1B81-07DA-4940-AB35-507284FD5201}" type="pres">
      <dgm:prSet presAssocID="{6B687342-C977-4742-B04A-0FFE4A2CA9D3}" presName="horz1" presStyleCnt="0"/>
      <dgm:spPr/>
    </dgm:pt>
    <dgm:pt modelId="{3E1214F0-B065-42DE-A872-3A21A9760BD2}" type="pres">
      <dgm:prSet presAssocID="{6B687342-C977-4742-B04A-0FFE4A2CA9D3}" presName="tx1" presStyleLbl="revTx" presStyleIdx="0" presStyleCnt="7"/>
      <dgm:spPr/>
    </dgm:pt>
    <dgm:pt modelId="{D35F8920-C467-4A37-B9D2-C5341345B7EB}" type="pres">
      <dgm:prSet presAssocID="{6B687342-C977-4742-B04A-0FFE4A2CA9D3}" presName="vert1" presStyleCnt="0"/>
      <dgm:spPr/>
    </dgm:pt>
    <dgm:pt modelId="{E5DFD0F5-96C1-4EEF-A00D-61FCCF9AD942}" type="pres">
      <dgm:prSet presAssocID="{339401BF-A44E-44D3-AFEB-E6366B42FC32}" presName="thickLine" presStyleLbl="alignNode1" presStyleIdx="1" presStyleCnt="7"/>
      <dgm:spPr/>
    </dgm:pt>
    <dgm:pt modelId="{7C0AEA9D-45E5-4729-A12D-14FA66514074}" type="pres">
      <dgm:prSet presAssocID="{339401BF-A44E-44D3-AFEB-E6366B42FC32}" presName="horz1" presStyleCnt="0"/>
      <dgm:spPr/>
    </dgm:pt>
    <dgm:pt modelId="{624CE771-6019-4BCA-A058-CAE60A6C1303}" type="pres">
      <dgm:prSet presAssocID="{339401BF-A44E-44D3-AFEB-E6366B42FC32}" presName="tx1" presStyleLbl="revTx" presStyleIdx="1" presStyleCnt="7"/>
      <dgm:spPr/>
    </dgm:pt>
    <dgm:pt modelId="{E22AA8C3-8AE3-43D9-9671-1533755CED60}" type="pres">
      <dgm:prSet presAssocID="{339401BF-A44E-44D3-AFEB-E6366B42FC32}" presName="vert1" presStyleCnt="0"/>
      <dgm:spPr/>
    </dgm:pt>
    <dgm:pt modelId="{9CE6A95F-0B23-4884-A810-CD2007542045}" type="pres">
      <dgm:prSet presAssocID="{6842BDDE-CC96-4BD6-91E0-A32A2FB31B74}" presName="thickLine" presStyleLbl="alignNode1" presStyleIdx="2" presStyleCnt="7"/>
      <dgm:spPr/>
    </dgm:pt>
    <dgm:pt modelId="{48FA817C-CBE0-4432-80C2-6A1C6DCE7160}" type="pres">
      <dgm:prSet presAssocID="{6842BDDE-CC96-4BD6-91E0-A32A2FB31B74}" presName="horz1" presStyleCnt="0"/>
      <dgm:spPr/>
    </dgm:pt>
    <dgm:pt modelId="{53B24618-894D-421A-949F-A87720C218CD}" type="pres">
      <dgm:prSet presAssocID="{6842BDDE-CC96-4BD6-91E0-A32A2FB31B74}" presName="tx1" presStyleLbl="revTx" presStyleIdx="2" presStyleCnt="7"/>
      <dgm:spPr/>
    </dgm:pt>
    <dgm:pt modelId="{2EA9FCF2-505F-4440-AB20-B4B2357B9B99}" type="pres">
      <dgm:prSet presAssocID="{6842BDDE-CC96-4BD6-91E0-A32A2FB31B74}" presName="vert1" presStyleCnt="0"/>
      <dgm:spPr/>
    </dgm:pt>
    <dgm:pt modelId="{072B6E0E-49DF-4BD7-BE89-330A7A6B1D5D}" type="pres">
      <dgm:prSet presAssocID="{EB89652A-7C6D-4C67-92D3-64B03A71CC69}" presName="thickLine" presStyleLbl="alignNode1" presStyleIdx="3" presStyleCnt="7"/>
      <dgm:spPr/>
    </dgm:pt>
    <dgm:pt modelId="{7D1B205D-3565-4EF5-8D6D-0483F729986A}" type="pres">
      <dgm:prSet presAssocID="{EB89652A-7C6D-4C67-92D3-64B03A71CC69}" presName="horz1" presStyleCnt="0"/>
      <dgm:spPr/>
    </dgm:pt>
    <dgm:pt modelId="{5E147894-1097-4AEF-ABB2-D9AAF1815B96}" type="pres">
      <dgm:prSet presAssocID="{EB89652A-7C6D-4C67-92D3-64B03A71CC69}" presName="tx1" presStyleLbl="revTx" presStyleIdx="3" presStyleCnt="7"/>
      <dgm:spPr/>
    </dgm:pt>
    <dgm:pt modelId="{FD9B9495-80A8-468D-A886-10E4E4144814}" type="pres">
      <dgm:prSet presAssocID="{EB89652A-7C6D-4C67-92D3-64B03A71CC69}" presName="vert1" presStyleCnt="0"/>
      <dgm:spPr/>
    </dgm:pt>
    <dgm:pt modelId="{F789F48E-4568-4851-BC00-E78EDF5E2E7B}" type="pres">
      <dgm:prSet presAssocID="{D4DDD1CD-923D-4CBB-BF3D-669FBDB35810}" presName="thickLine" presStyleLbl="alignNode1" presStyleIdx="4" presStyleCnt="7"/>
      <dgm:spPr/>
    </dgm:pt>
    <dgm:pt modelId="{82BDE39D-D5F0-4B9C-94C5-1687ECFA13A6}" type="pres">
      <dgm:prSet presAssocID="{D4DDD1CD-923D-4CBB-BF3D-669FBDB35810}" presName="horz1" presStyleCnt="0"/>
      <dgm:spPr/>
    </dgm:pt>
    <dgm:pt modelId="{02FF9283-FD9B-4A60-B0DC-323C004E755F}" type="pres">
      <dgm:prSet presAssocID="{D4DDD1CD-923D-4CBB-BF3D-669FBDB35810}" presName="tx1" presStyleLbl="revTx" presStyleIdx="4" presStyleCnt="7"/>
      <dgm:spPr/>
    </dgm:pt>
    <dgm:pt modelId="{785A7461-C3F0-4DCB-9C8E-9A02EDE215CB}" type="pres">
      <dgm:prSet presAssocID="{D4DDD1CD-923D-4CBB-BF3D-669FBDB35810}" presName="vert1" presStyleCnt="0"/>
      <dgm:spPr/>
    </dgm:pt>
    <dgm:pt modelId="{A0D0B18D-9767-4506-A464-86366EC84A51}" type="pres">
      <dgm:prSet presAssocID="{23848F8A-7682-4F75-9358-988CF4B6710F}" presName="thickLine" presStyleLbl="alignNode1" presStyleIdx="5" presStyleCnt="7"/>
      <dgm:spPr/>
    </dgm:pt>
    <dgm:pt modelId="{28BCE716-75F5-45A7-A00B-646AA69C7519}" type="pres">
      <dgm:prSet presAssocID="{23848F8A-7682-4F75-9358-988CF4B6710F}" presName="horz1" presStyleCnt="0"/>
      <dgm:spPr/>
    </dgm:pt>
    <dgm:pt modelId="{651C6DB9-9E0C-499B-94C1-4710C2EAEECD}" type="pres">
      <dgm:prSet presAssocID="{23848F8A-7682-4F75-9358-988CF4B6710F}" presName="tx1" presStyleLbl="revTx" presStyleIdx="5" presStyleCnt="7"/>
      <dgm:spPr/>
    </dgm:pt>
    <dgm:pt modelId="{D430BFB7-0CA1-4C5A-902E-35701B59B10F}" type="pres">
      <dgm:prSet presAssocID="{23848F8A-7682-4F75-9358-988CF4B6710F}" presName="vert1" presStyleCnt="0"/>
      <dgm:spPr/>
    </dgm:pt>
    <dgm:pt modelId="{4A2269F7-12CC-4374-BA27-B242BE854FD1}" type="pres">
      <dgm:prSet presAssocID="{AFE782E1-CE44-4674-9909-E4588453D697}" presName="thickLine" presStyleLbl="alignNode1" presStyleIdx="6" presStyleCnt="7"/>
      <dgm:spPr/>
    </dgm:pt>
    <dgm:pt modelId="{839C4D7C-2BC8-4133-92D6-4774EABC5CF1}" type="pres">
      <dgm:prSet presAssocID="{AFE782E1-CE44-4674-9909-E4588453D697}" presName="horz1" presStyleCnt="0"/>
      <dgm:spPr/>
    </dgm:pt>
    <dgm:pt modelId="{199E911F-7187-4252-8E5D-A7FDE3828B1B}" type="pres">
      <dgm:prSet presAssocID="{AFE782E1-CE44-4674-9909-E4588453D697}" presName="tx1" presStyleLbl="revTx" presStyleIdx="6" presStyleCnt="7"/>
      <dgm:spPr/>
    </dgm:pt>
    <dgm:pt modelId="{52FCCDC6-48BD-4390-A36F-E041D988643D}" type="pres">
      <dgm:prSet presAssocID="{AFE782E1-CE44-4674-9909-E4588453D697}" presName="vert1" presStyleCnt="0"/>
      <dgm:spPr/>
    </dgm:pt>
  </dgm:ptLst>
  <dgm:cxnLst>
    <dgm:cxn modelId="{C0260903-4DC7-4A74-8075-A142280442E6}" srcId="{E5DB0186-05C5-4ECF-AF9A-2B46CF18D378}" destId="{AFE782E1-CE44-4674-9909-E4588453D697}" srcOrd="6" destOrd="0" parTransId="{00F21182-CBA5-404B-81E7-D522104665B5}" sibTransId="{D67E6FA9-BADD-4AD6-9C0A-671B7ED418C7}"/>
    <dgm:cxn modelId="{615B7C13-29BA-4D02-9B9F-333092760BB3}" srcId="{E5DB0186-05C5-4ECF-AF9A-2B46CF18D378}" destId="{6842BDDE-CC96-4BD6-91E0-A32A2FB31B74}" srcOrd="2" destOrd="0" parTransId="{C2A19B58-ED22-4B9E-AFC8-D5F2AD242051}" sibTransId="{ED15DE2E-97F4-4BE5-A6F2-20A0BBAE76E0}"/>
    <dgm:cxn modelId="{E98E871D-63C4-415D-B336-2DB1FE617A28}" srcId="{E5DB0186-05C5-4ECF-AF9A-2B46CF18D378}" destId="{6B687342-C977-4742-B04A-0FFE4A2CA9D3}" srcOrd="0" destOrd="0" parTransId="{C80DE670-B089-4068-8E6C-60E3E9186038}" sibTransId="{BCDA7500-D952-4925-8512-773C4440DF5A}"/>
    <dgm:cxn modelId="{DBC6CD38-C7BA-42BE-AD38-EADBD0F6415C}" srcId="{E5DB0186-05C5-4ECF-AF9A-2B46CF18D378}" destId="{339401BF-A44E-44D3-AFEB-E6366B42FC32}" srcOrd="1" destOrd="0" parTransId="{1C104877-10EB-4E73-97F3-97145A876AD4}" sibTransId="{9B134EBC-6D69-445D-9571-B93F226F23E5}"/>
    <dgm:cxn modelId="{42489C65-576B-4944-B88A-2CBAF1761D81}" type="presOf" srcId="{339401BF-A44E-44D3-AFEB-E6366B42FC32}" destId="{624CE771-6019-4BCA-A058-CAE60A6C1303}" srcOrd="0" destOrd="0" presId="urn:microsoft.com/office/officeart/2008/layout/LinedList"/>
    <dgm:cxn modelId="{6D115466-BB01-4EA5-865E-B6D4CE4FC68A}" type="presOf" srcId="{EB89652A-7C6D-4C67-92D3-64B03A71CC69}" destId="{5E147894-1097-4AEF-ABB2-D9AAF1815B96}" srcOrd="0" destOrd="0" presId="urn:microsoft.com/office/officeart/2008/layout/LinedList"/>
    <dgm:cxn modelId="{504D2E6A-A066-4372-8E46-FB696FB6C44C}" type="presOf" srcId="{6842BDDE-CC96-4BD6-91E0-A32A2FB31B74}" destId="{53B24618-894D-421A-949F-A87720C218CD}" srcOrd="0" destOrd="0" presId="urn:microsoft.com/office/officeart/2008/layout/LinedList"/>
    <dgm:cxn modelId="{9693904B-0929-459B-A926-329D5FB907F6}" srcId="{E5DB0186-05C5-4ECF-AF9A-2B46CF18D378}" destId="{23848F8A-7682-4F75-9358-988CF4B6710F}" srcOrd="5" destOrd="0" parTransId="{C57854EF-9CF0-49F9-9542-0A0CF68CA756}" sibTransId="{8150CBBE-E5D3-48E1-A82B-CB924D0763AA}"/>
    <dgm:cxn modelId="{E155AD7C-8A47-4EA1-AF74-5C4F9BF89C61}" type="presOf" srcId="{E5DB0186-05C5-4ECF-AF9A-2B46CF18D378}" destId="{45D4A60F-0113-4F7A-9206-4C606EE5C181}" srcOrd="0" destOrd="0" presId="urn:microsoft.com/office/officeart/2008/layout/LinedList"/>
    <dgm:cxn modelId="{7B64D185-520A-4D96-92B2-63397E1B6547}" type="presOf" srcId="{AFE782E1-CE44-4674-9909-E4588453D697}" destId="{199E911F-7187-4252-8E5D-A7FDE3828B1B}" srcOrd="0" destOrd="0" presId="urn:microsoft.com/office/officeart/2008/layout/LinedList"/>
    <dgm:cxn modelId="{435B2C9E-D863-4AAF-9867-8C1D1C446FD2}" type="presOf" srcId="{D4DDD1CD-923D-4CBB-BF3D-669FBDB35810}" destId="{02FF9283-FD9B-4A60-B0DC-323C004E755F}" srcOrd="0" destOrd="0" presId="urn:microsoft.com/office/officeart/2008/layout/LinedList"/>
    <dgm:cxn modelId="{336F46B8-6DDF-425E-A030-3AECDDA911DF}" srcId="{E5DB0186-05C5-4ECF-AF9A-2B46CF18D378}" destId="{EB89652A-7C6D-4C67-92D3-64B03A71CC69}" srcOrd="3" destOrd="0" parTransId="{5B7F99E8-232E-4068-A800-23796C4D5A09}" sibTransId="{EB40C339-9C80-42FF-9722-EE6C2EAFDA87}"/>
    <dgm:cxn modelId="{749AFFCE-C040-4ACB-8246-8A9180511485}" type="presOf" srcId="{23848F8A-7682-4F75-9358-988CF4B6710F}" destId="{651C6DB9-9E0C-499B-94C1-4710C2EAEECD}" srcOrd="0" destOrd="0" presId="urn:microsoft.com/office/officeart/2008/layout/LinedList"/>
    <dgm:cxn modelId="{BE8E0CD6-262C-42A0-9045-15F668C858A9}" srcId="{E5DB0186-05C5-4ECF-AF9A-2B46CF18D378}" destId="{D4DDD1CD-923D-4CBB-BF3D-669FBDB35810}" srcOrd="4" destOrd="0" parTransId="{F0BCF279-A71A-4755-AC98-2C6EB317136D}" sibTransId="{5C260DE4-F6BF-42D2-9925-D601FEBC6616}"/>
    <dgm:cxn modelId="{DAD686D9-1B2D-4059-AFA3-6EC475A52016}" type="presOf" srcId="{6B687342-C977-4742-B04A-0FFE4A2CA9D3}" destId="{3E1214F0-B065-42DE-A872-3A21A9760BD2}" srcOrd="0" destOrd="0" presId="urn:microsoft.com/office/officeart/2008/layout/LinedList"/>
    <dgm:cxn modelId="{5D77E4DB-4401-4290-AEFA-45E0ADB1D701}" type="presParOf" srcId="{45D4A60F-0113-4F7A-9206-4C606EE5C181}" destId="{CF381E9F-1DDC-4394-944A-3CC9AD92A53C}" srcOrd="0" destOrd="0" presId="urn:microsoft.com/office/officeart/2008/layout/LinedList"/>
    <dgm:cxn modelId="{D4DBB208-7CD8-4318-BC08-EB6282158CD6}" type="presParOf" srcId="{45D4A60F-0113-4F7A-9206-4C606EE5C181}" destId="{2E4D1B81-07DA-4940-AB35-507284FD5201}" srcOrd="1" destOrd="0" presId="urn:microsoft.com/office/officeart/2008/layout/LinedList"/>
    <dgm:cxn modelId="{C2663EE1-348B-4697-83C5-51A1E4BB551B}" type="presParOf" srcId="{2E4D1B81-07DA-4940-AB35-507284FD5201}" destId="{3E1214F0-B065-42DE-A872-3A21A9760BD2}" srcOrd="0" destOrd="0" presId="urn:microsoft.com/office/officeart/2008/layout/LinedList"/>
    <dgm:cxn modelId="{46730CCD-60DE-474E-BDAD-16389207092F}" type="presParOf" srcId="{2E4D1B81-07DA-4940-AB35-507284FD5201}" destId="{D35F8920-C467-4A37-B9D2-C5341345B7EB}" srcOrd="1" destOrd="0" presId="urn:microsoft.com/office/officeart/2008/layout/LinedList"/>
    <dgm:cxn modelId="{74276C3D-4253-4466-81CB-B23256B4664F}" type="presParOf" srcId="{45D4A60F-0113-4F7A-9206-4C606EE5C181}" destId="{E5DFD0F5-96C1-4EEF-A00D-61FCCF9AD942}" srcOrd="2" destOrd="0" presId="urn:microsoft.com/office/officeart/2008/layout/LinedList"/>
    <dgm:cxn modelId="{F830647B-3BE1-4465-9D9E-DC7780961C6C}" type="presParOf" srcId="{45D4A60F-0113-4F7A-9206-4C606EE5C181}" destId="{7C0AEA9D-45E5-4729-A12D-14FA66514074}" srcOrd="3" destOrd="0" presId="urn:microsoft.com/office/officeart/2008/layout/LinedList"/>
    <dgm:cxn modelId="{3E2EC727-A184-4560-B8AF-AFC36F27B96A}" type="presParOf" srcId="{7C0AEA9D-45E5-4729-A12D-14FA66514074}" destId="{624CE771-6019-4BCA-A058-CAE60A6C1303}" srcOrd="0" destOrd="0" presId="urn:microsoft.com/office/officeart/2008/layout/LinedList"/>
    <dgm:cxn modelId="{7F98E85A-E0BC-41C7-A710-9C4F0A08CD08}" type="presParOf" srcId="{7C0AEA9D-45E5-4729-A12D-14FA66514074}" destId="{E22AA8C3-8AE3-43D9-9671-1533755CED60}" srcOrd="1" destOrd="0" presId="urn:microsoft.com/office/officeart/2008/layout/LinedList"/>
    <dgm:cxn modelId="{888392F9-0E74-4D95-92CE-9310BEF4A251}" type="presParOf" srcId="{45D4A60F-0113-4F7A-9206-4C606EE5C181}" destId="{9CE6A95F-0B23-4884-A810-CD2007542045}" srcOrd="4" destOrd="0" presId="urn:microsoft.com/office/officeart/2008/layout/LinedList"/>
    <dgm:cxn modelId="{D1CB3373-35E5-479C-8150-BCB72DD78036}" type="presParOf" srcId="{45D4A60F-0113-4F7A-9206-4C606EE5C181}" destId="{48FA817C-CBE0-4432-80C2-6A1C6DCE7160}" srcOrd="5" destOrd="0" presId="urn:microsoft.com/office/officeart/2008/layout/LinedList"/>
    <dgm:cxn modelId="{C1BD1BC3-12FB-4B1C-8475-F8A102A10BE0}" type="presParOf" srcId="{48FA817C-CBE0-4432-80C2-6A1C6DCE7160}" destId="{53B24618-894D-421A-949F-A87720C218CD}" srcOrd="0" destOrd="0" presId="urn:microsoft.com/office/officeart/2008/layout/LinedList"/>
    <dgm:cxn modelId="{90376D94-F9E0-46C8-B7F2-D405C8E171E6}" type="presParOf" srcId="{48FA817C-CBE0-4432-80C2-6A1C6DCE7160}" destId="{2EA9FCF2-505F-4440-AB20-B4B2357B9B99}" srcOrd="1" destOrd="0" presId="urn:microsoft.com/office/officeart/2008/layout/LinedList"/>
    <dgm:cxn modelId="{0F12342B-1D68-486D-89B6-1663E08FD9D5}" type="presParOf" srcId="{45D4A60F-0113-4F7A-9206-4C606EE5C181}" destId="{072B6E0E-49DF-4BD7-BE89-330A7A6B1D5D}" srcOrd="6" destOrd="0" presId="urn:microsoft.com/office/officeart/2008/layout/LinedList"/>
    <dgm:cxn modelId="{9EC09F19-791B-4EC8-ACF6-EC1E59837EEC}" type="presParOf" srcId="{45D4A60F-0113-4F7A-9206-4C606EE5C181}" destId="{7D1B205D-3565-4EF5-8D6D-0483F729986A}" srcOrd="7" destOrd="0" presId="urn:microsoft.com/office/officeart/2008/layout/LinedList"/>
    <dgm:cxn modelId="{644D7C5A-FC6E-437D-8EA0-2F82799F30FF}" type="presParOf" srcId="{7D1B205D-3565-4EF5-8D6D-0483F729986A}" destId="{5E147894-1097-4AEF-ABB2-D9AAF1815B96}" srcOrd="0" destOrd="0" presId="urn:microsoft.com/office/officeart/2008/layout/LinedList"/>
    <dgm:cxn modelId="{5571B797-C665-471A-9B72-192FCADBEAC6}" type="presParOf" srcId="{7D1B205D-3565-4EF5-8D6D-0483F729986A}" destId="{FD9B9495-80A8-468D-A886-10E4E4144814}" srcOrd="1" destOrd="0" presId="urn:microsoft.com/office/officeart/2008/layout/LinedList"/>
    <dgm:cxn modelId="{E844CC1F-03C5-417D-B8D4-1D71FE0E22D1}" type="presParOf" srcId="{45D4A60F-0113-4F7A-9206-4C606EE5C181}" destId="{F789F48E-4568-4851-BC00-E78EDF5E2E7B}" srcOrd="8" destOrd="0" presId="urn:microsoft.com/office/officeart/2008/layout/LinedList"/>
    <dgm:cxn modelId="{5F2DCE75-4873-4323-A5B3-EA244AE3FABA}" type="presParOf" srcId="{45D4A60F-0113-4F7A-9206-4C606EE5C181}" destId="{82BDE39D-D5F0-4B9C-94C5-1687ECFA13A6}" srcOrd="9" destOrd="0" presId="urn:microsoft.com/office/officeart/2008/layout/LinedList"/>
    <dgm:cxn modelId="{079A8C8F-48AD-438D-BEF3-C533F4C3920E}" type="presParOf" srcId="{82BDE39D-D5F0-4B9C-94C5-1687ECFA13A6}" destId="{02FF9283-FD9B-4A60-B0DC-323C004E755F}" srcOrd="0" destOrd="0" presId="urn:microsoft.com/office/officeart/2008/layout/LinedList"/>
    <dgm:cxn modelId="{9E32F6F5-B4D9-4424-9E65-A879240FA1B2}" type="presParOf" srcId="{82BDE39D-D5F0-4B9C-94C5-1687ECFA13A6}" destId="{785A7461-C3F0-4DCB-9C8E-9A02EDE215CB}" srcOrd="1" destOrd="0" presId="urn:microsoft.com/office/officeart/2008/layout/LinedList"/>
    <dgm:cxn modelId="{B274580D-0DF3-46EB-A5F9-68DC72FC497B}" type="presParOf" srcId="{45D4A60F-0113-4F7A-9206-4C606EE5C181}" destId="{A0D0B18D-9767-4506-A464-86366EC84A51}" srcOrd="10" destOrd="0" presId="urn:microsoft.com/office/officeart/2008/layout/LinedList"/>
    <dgm:cxn modelId="{E3165041-287B-4896-B968-FD0B4EB6BA79}" type="presParOf" srcId="{45D4A60F-0113-4F7A-9206-4C606EE5C181}" destId="{28BCE716-75F5-45A7-A00B-646AA69C7519}" srcOrd="11" destOrd="0" presId="urn:microsoft.com/office/officeart/2008/layout/LinedList"/>
    <dgm:cxn modelId="{52B97802-F778-454E-A174-D195B5E7FBEB}" type="presParOf" srcId="{28BCE716-75F5-45A7-A00B-646AA69C7519}" destId="{651C6DB9-9E0C-499B-94C1-4710C2EAEECD}" srcOrd="0" destOrd="0" presId="urn:microsoft.com/office/officeart/2008/layout/LinedList"/>
    <dgm:cxn modelId="{7B83F741-1FCA-49CF-8005-BE0E49DED9DE}" type="presParOf" srcId="{28BCE716-75F5-45A7-A00B-646AA69C7519}" destId="{D430BFB7-0CA1-4C5A-902E-35701B59B10F}" srcOrd="1" destOrd="0" presId="urn:microsoft.com/office/officeart/2008/layout/LinedList"/>
    <dgm:cxn modelId="{C9FA23E6-E801-4C5B-A816-319F362491B3}" type="presParOf" srcId="{45D4A60F-0113-4F7A-9206-4C606EE5C181}" destId="{4A2269F7-12CC-4374-BA27-B242BE854FD1}" srcOrd="12" destOrd="0" presId="urn:microsoft.com/office/officeart/2008/layout/LinedList"/>
    <dgm:cxn modelId="{C9B6C50D-72FD-43F8-AF3B-368201ECC55D}" type="presParOf" srcId="{45D4A60F-0113-4F7A-9206-4C606EE5C181}" destId="{839C4D7C-2BC8-4133-92D6-4774EABC5CF1}" srcOrd="13" destOrd="0" presId="urn:microsoft.com/office/officeart/2008/layout/LinedList"/>
    <dgm:cxn modelId="{358CDECA-AE7A-4B82-95F7-A255C383757A}" type="presParOf" srcId="{839C4D7C-2BC8-4133-92D6-4774EABC5CF1}" destId="{199E911F-7187-4252-8E5D-A7FDE3828B1B}" srcOrd="0" destOrd="0" presId="urn:microsoft.com/office/officeart/2008/layout/LinedList"/>
    <dgm:cxn modelId="{5F111D18-F78B-4E20-BA85-BEC5DEA4851F}" type="presParOf" srcId="{839C4D7C-2BC8-4133-92D6-4774EABC5CF1}" destId="{52FCCDC6-48BD-4390-A36F-E041D988643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838952-BB63-4A0B-AD5E-4A58EC617B60}"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en-IN"/>
        </a:p>
      </dgm:t>
    </dgm:pt>
    <dgm:pt modelId="{CEE2C7A0-1C1F-40BB-BCBC-5EAD39FCAF76}">
      <dgm:prSet phldrT="[Text]" custT="1"/>
      <dgm:spPr/>
      <dgm:t>
        <a:bodyPr/>
        <a:lstStyle/>
        <a:p>
          <a:pPr>
            <a:buNone/>
          </a:pPr>
          <a:r>
            <a:rPr lang="en-US" sz="1600" dirty="0">
              <a:latin typeface="Arial" panose="020B0604020202020204" pitchFamily="34" charset="0"/>
              <a:cs typeface="Arial" panose="020B0604020202020204" pitchFamily="34" charset="0"/>
            </a:rPr>
            <a:t>Due to high density cultivation, uses 1/6</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of water and land than traditional pond</a:t>
          </a:r>
          <a:endParaRPr lang="en-IN" sz="1600" dirty="0">
            <a:latin typeface="Arial" panose="020B0604020202020204" pitchFamily="34" charset="0"/>
            <a:cs typeface="Arial" panose="020B0604020202020204" pitchFamily="34" charset="0"/>
          </a:endParaRPr>
        </a:p>
      </dgm:t>
    </dgm:pt>
    <dgm:pt modelId="{EA41E3E2-F8B2-4BA5-8C5C-841A85169AA0}" type="parTrans" cxnId="{E1790425-5687-4845-88D3-52BEEE70AD2A}">
      <dgm:prSet/>
      <dgm:spPr/>
      <dgm:t>
        <a:bodyPr/>
        <a:lstStyle/>
        <a:p>
          <a:endParaRPr lang="en-IN" sz="1800">
            <a:latin typeface="Arial" panose="020B0604020202020204" pitchFamily="34" charset="0"/>
            <a:cs typeface="Arial" panose="020B0604020202020204" pitchFamily="34" charset="0"/>
          </a:endParaRPr>
        </a:p>
      </dgm:t>
    </dgm:pt>
    <dgm:pt modelId="{3EF26910-797A-413C-B475-D75AD0CC7308}" type="sibTrans" cxnId="{E1790425-5687-4845-88D3-52BEEE70AD2A}">
      <dgm:prSet/>
      <dgm:spPr/>
      <dgm:t>
        <a:bodyPr/>
        <a:lstStyle/>
        <a:p>
          <a:endParaRPr lang="en-IN" sz="1800">
            <a:latin typeface="Arial" panose="020B0604020202020204" pitchFamily="34" charset="0"/>
            <a:cs typeface="Arial" panose="020B0604020202020204" pitchFamily="34" charset="0"/>
          </a:endParaRPr>
        </a:p>
      </dgm:t>
    </dgm:pt>
    <dgm:pt modelId="{80F17CD7-A7A2-4569-86B4-056D2A364DE4}">
      <dgm:prSet phldrT="[Text]" custT="1"/>
      <dgm:spPr/>
      <dgm:t>
        <a:bodyPr/>
        <a:lstStyle/>
        <a:p>
          <a:pPr>
            <a:buNone/>
          </a:pPr>
          <a:r>
            <a:rPr lang="en-US" sz="1600" dirty="0">
              <a:latin typeface="Arial" panose="020B0604020202020204" pitchFamily="34" charset="0"/>
              <a:cs typeface="Arial" panose="020B0604020202020204" pitchFamily="34" charset="0"/>
            </a:rPr>
            <a:t>Predictable production, weekly/daily supply</a:t>
          </a:r>
          <a:r>
            <a:rPr lang="en-US" sz="1800" dirty="0">
              <a:latin typeface="Arial" panose="020B0604020202020204" pitchFamily="34" charset="0"/>
              <a:cs typeface="Arial" panose="020B0604020202020204" pitchFamily="34" charset="0"/>
            </a:rPr>
            <a:t>.</a:t>
          </a:r>
          <a:endParaRPr lang="en-IN" sz="1800" dirty="0">
            <a:latin typeface="Arial" panose="020B0604020202020204" pitchFamily="34" charset="0"/>
            <a:cs typeface="Arial" panose="020B0604020202020204" pitchFamily="34" charset="0"/>
          </a:endParaRPr>
        </a:p>
      </dgm:t>
    </dgm:pt>
    <dgm:pt modelId="{FBDDF0B0-BE69-4EA1-BBFC-685538B0FA73}" type="parTrans" cxnId="{7E2A132E-D927-496E-B255-55C641254678}">
      <dgm:prSet/>
      <dgm:spPr/>
      <dgm:t>
        <a:bodyPr/>
        <a:lstStyle/>
        <a:p>
          <a:endParaRPr lang="en-IN" sz="1800">
            <a:latin typeface="Arial" panose="020B0604020202020204" pitchFamily="34" charset="0"/>
            <a:cs typeface="Arial" panose="020B0604020202020204" pitchFamily="34" charset="0"/>
          </a:endParaRPr>
        </a:p>
      </dgm:t>
    </dgm:pt>
    <dgm:pt modelId="{522666E7-B10E-4FD7-8A66-FF79750ADE08}" type="sibTrans" cxnId="{7E2A132E-D927-496E-B255-55C641254678}">
      <dgm:prSet/>
      <dgm:spPr/>
      <dgm:t>
        <a:bodyPr/>
        <a:lstStyle/>
        <a:p>
          <a:endParaRPr lang="en-IN" sz="1800">
            <a:latin typeface="Arial" panose="020B0604020202020204" pitchFamily="34" charset="0"/>
            <a:cs typeface="Arial" panose="020B0604020202020204" pitchFamily="34" charset="0"/>
          </a:endParaRPr>
        </a:p>
      </dgm:t>
    </dgm:pt>
    <dgm:pt modelId="{E43C4BC9-7F37-4510-9E02-F9650DA73184}">
      <dgm:prSet phldrT="[Text]" custT="1"/>
      <dgm:spPr/>
      <dgm:t>
        <a:bodyPr/>
        <a:lstStyle/>
        <a:p>
          <a:pPr>
            <a:buNone/>
          </a:pPr>
          <a:r>
            <a:rPr lang="en-US" sz="1600" dirty="0">
              <a:latin typeface="Arial" panose="020B0604020202020204" pitchFamily="34" charset="0"/>
              <a:cs typeface="Arial" panose="020B0604020202020204" pitchFamily="34" charset="0"/>
            </a:rPr>
            <a:t>Huge local demand for fish –easy to market</a:t>
          </a:r>
          <a:endParaRPr lang="en-IN" sz="1600" dirty="0">
            <a:latin typeface="Arial" panose="020B0604020202020204" pitchFamily="34" charset="0"/>
            <a:cs typeface="Arial" panose="020B0604020202020204" pitchFamily="34" charset="0"/>
          </a:endParaRPr>
        </a:p>
      </dgm:t>
    </dgm:pt>
    <dgm:pt modelId="{D545E6C9-CC85-4BA6-BC58-565D2E053D35}" type="parTrans" cxnId="{E915C920-A173-450A-BEB5-198CB3991C45}">
      <dgm:prSet/>
      <dgm:spPr/>
      <dgm:t>
        <a:bodyPr/>
        <a:lstStyle/>
        <a:p>
          <a:endParaRPr lang="en-IN" sz="1800">
            <a:latin typeface="Arial" panose="020B0604020202020204" pitchFamily="34" charset="0"/>
            <a:cs typeface="Arial" panose="020B0604020202020204" pitchFamily="34" charset="0"/>
          </a:endParaRPr>
        </a:p>
      </dgm:t>
    </dgm:pt>
    <dgm:pt modelId="{690D6EB3-C208-4DA8-9AF3-327D3BFA0D94}" type="sibTrans" cxnId="{E915C920-A173-450A-BEB5-198CB3991C45}">
      <dgm:prSet/>
      <dgm:spPr/>
      <dgm:t>
        <a:bodyPr/>
        <a:lstStyle/>
        <a:p>
          <a:endParaRPr lang="en-IN" sz="1800">
            <a:latin typeface="Arial" panose="020B0604020202020204" pitchFamily="34" charset="0"/>
            <a:cs typeface="Arial" panose="020B0604020202020204" pitchFamily="34" charset="0"/>
          </a:endParaRPr>
        </a:p>
      </dgm:t>
    </dgm:pt>
    <dgm:pt modelId="{AFCF4053-9058-4D62-BE00-925D224912B6}">
      <dgm:prSet phldrT="[Text]" custT="1"/>
      <dgm:spPr/>
      <dgm:t>
        <a:bodyPr/>
        <a:lstStyle/>
        <a:p>
          <a:pPr>
            <a:buNone/>
          </a:pPr>
          <a:r>
            <a:rPr lang="en-US" sz="1600" dirty="0">
              <a:solidFill>
                <a:schemeClr val="bg1"/>
              </a:solidFill>
              <a:latin typeface="Arial" panose="020B0604020202020204" pitchFamily="34" charset="0"/>
              <a:cs typeface="Arial" panose="020B0604020202020204" pitchFamily="34" charset="0"/>
            </a:rPr>
            <a:t>110-180</a:t>
          </a:r>
          <a:r>
            <a:rPr lang="en-US" sz="1600" dirty="0">
              <a:latin typeface="Arial" panose="020B0604020202020204" pitchFamily="34" charset="0"/>
              <a:cs typeface="Arial" panose="020B0604020202020204" pitchFamily="34" charset="0"/>
            </a:rPr>
            <a:t> days production cycle for major Indian carps</a:t>
          </a:r>
          <a:endParaRPr lang="en-IN" sz="1600" dirty="0">
            <a:latin typeface="Arial" panose="020B0604020202020204" pitchFamily="34" charset="0"/>
            <a:cs typeface="Arial" panose="020B0604020202020204" pitchFamily="34" charset="0"/>
          </a:endParaRPr>
        </a:p>
      </dgm:t>
    </dgm:pt>
    <dgm:pt modelId="{A696DEF5-2F07-4AC1-8563-B2C855D76410}" type="parTrans" cxnId="{CEA81005-2B0F-4D02-A2B3-54FA0F00C747}">
      <dgm:prSet/>
      <dgm:spPr/>
      <dgm:t>
        <a:bodyPr/>
        <a:lstStyle/>
        <a:p>
          <a:endParaRPr lang="en-IN" sz="1800">
            <a:latin typeface="Arial" panose="020B0604020202020204" pitchFamily="34" charset="0"/>
            <a:cs typeface="Arial" panose="020B0604020202020204" pitchFamily="34" charset="0"/>
          </a:endParaRPr>
        </a:p>
      </dgm:t>
    </dgm:pt>
    <dgm:pt modelId="{041E95F8-3AA5-4E8F-93CB-FA6ACD79DF32}" type="sibTrans" cxnId="{CEA81005-2B0F-4D02-A2B3-54FA0F00C747}">
      <dgm:prSet/>
      <dgm:spPr/>
      <dgm:t>
        <a:bodyPr/>
        <a:lstStyle/>
        <a:p>
          <a:endParaRPr lang="en-IN" sz="1800">
            <a:latin typeface="Arial" panose="020B0604020202020204" pitchFamily="34" charset="0"/>
            <a:cs typeface="Arial" panose="020B0604020202020204" pitchFamily="34" charset="0"/>
          </a:endParaRPr>
        </a:p>
      </dgm:t>
    </dgm:pt>
    <dgm:pt modelId="{DF6BBAB5-8739-409B-970B-8C0B8CBA32D2}">
      <dgm:prSet phldrT="[Text]" custT="1"/>
      <dgm:spPr/>
      <dgm:t>
        <a:bodyPr/>
        <a:lstStyle/>
        <a:p>
          <a:pPr>
            <a:buNone/>
          </a:pPr>
          <a:r>
            <a:rPr lang="en-US" sz="1600" dirty="0">
              <a:latin typeface="Arial" panose="020B0604020202020204" pitchFamily="34" charset="0"/>
              <a:cs typeface="Arial" panose="020B0604020202020204" pitchFamily="34" charset="0"/>
            </a:rPr>
            <a:t>Breakeven in 3 cycles </a:t>
          </a:r>
          <a:endParaRPr lang="en-IN" sz="1600" dirty="0">
            <a:latin typeface="Arial" panose="020B0604020202020204" pitchFamily="34" charset="0"/>
            <a:cs typeface="Arial" panose="020B0604020202020204" pitchFamily="34" charset="0"/>
          </a:endParaRPr>
        </a:p>
      </dgm:t>
    </dgm:pt>
    <dgm:pt modelId="{DADBA426-D964-4DAF-A055-04304FA6EDF6}" type="parTrans" cxnId="{4A7A9799-3095-4020-93F1-A8A8D678CF55}">
      <dgm:prSet/>
      <dgm:spPr/>
      <dgm:t>
        <a:bodyPr/>
        <a:lstStyle/>
        <a:p>
          <a:endParaRPr lang="en-IN" sz="1800">
            <a:latin typeface="Arial" panose="020B0604020202020204" pitchFamily="34" charset="0"/>
            <a:cs typeface="Arial" panose="020B0604020202020204" pitchFamily="34" charset="0"/>
          </a:endParaRPr>
        </a:p>
      </dgm:t>
    </dgm:pt>
    <dgm:pt modelId="{8A22688F-9031-4ADD-9E8E-B4FAEC476C76}" type="sibTrans" cxnId="{4A7A9799-3095-4020-93F1-A8A8D678CF55}">
      <dgm:prSet/>
      <dgm:spPr/>
      <dgm:t>
        <a:bodyPr/>
        <a:lstStyle/>
        <a:p>
          <a:endParaRPr lang="en-IN" sz="1800">
            <a:latin typeface="Arial" panose="020B0604020202020204" pitchFamily="34" charset="0"/>
            <a:cs typeface="Arial" panose="020B0604020202020204" pitchFamily="34" charset="0"/>
          </a:endParaRPr>
        </a:p>
      </dgm:t>
    </dgm:pt>
    <dgm:pt modelId="{055E335C-35F7-47B5-BFC6-AD8A90468B6B}">
      <dgm:prSet phldrT="[Text]" custT="1"/>
      <dgm:spPr/>
      <dgm:t>
        <a:bodyPr/>
        <a:lstStyle/>
        <a:p>
          <a:pPr>
            <a:buFont typeface="Symbol" panose="05050102010706020507" pitchFamily="18" charset="2"/>
            <a:buChar char=""/>
          </a:pPr>
          <a:r>
            <a:rPr lang="en-IN" sz="1600" dirty="0">
              <a:latin typeface="Arial" panose="020B0604020202020204" pitchFamily="34" charset="0"/>
              <a:cs typeface="Arial" panose="020B0604020202020204" pitchFamily="34" charset="0"/>
            </a:rPr>
            <a:t>Scale neutral suitable both for small and large landholders</a:t>
          </a:r>
        </a:p>
      </dgm:t>
    </dgm:pt>
    <dgm:pt modelId="{EDB915E3-E88F-4773-8D82-BD16A33E15C9}" type="parTrans" cxnId="{FB87B453-D170-421A-94AC-6DD543359B03}">
      <dgm:prSet/>
      <dgm:spPr/>
      <dgm:t>
        <a:bodyPr/>
        <a:lstStyle/>
        <a:p>
          <a:endParaRPr lang="en-IN"/>
        </a:p>
      </dgm:t>
    </dgm:pt>
    <dgm:pt modelId="{EC50866E-CB4E-4792-B153-86A104D30DBC}" type="sibTrans" cxnId="{FB87B453-D170-421A-94AC-6DD543359B03}">
      <dgm:prSet/>
      <dgm:spPr/>
      <dgm:t>
        <a:bodyPr/>
        <a:lstStyle/>
        <a:p>
          <a:endParaRPr lang="en-IN"/>
        </a:p>
      </dgm:t>
    </dgm:pt>
    <dgm:pt modelId="{BFFC0B94-86C8-4828-B573-FC1F4B5193F4}" type="pres">
      <dgm:prSet presAssocID="{4F838952-BB63-4A0B-AD5E-4A58EC617B60}" presName="linear" presStyleCnt="0">
        <dgm:presLayoutVars>
          <dgm:dir/>
          <dgm:animLvl val="lvl"/>
          <dgm:resizeHandles val="exact"/>
        </dgm:presLayoutVars>
      </dgm:prSet>
      <dgm:spPr/>
    </dgm:pt>
    <dgm:pt modelId="{A2093CBD-D9D7-489E-B5DA-B07090188610}" type="pres">
      <dgm:prSet presAssocID="{CEE2C7A0-1C1F-40BB-BCBC-5EAD39FCAF76}" presName="parentLin" presStyleCnt="0"/>
      <dgm:spPr/>
    </dgm:pt>
    <dgm:pt modelId="{B95A581A-00AD-42E2-9DD7-7966B84D0AC0}" type="pres">
      <dgm:prSet presAssocID="{CEE2C7A0-1C1F-40BB-BCBC-5EAD39FCAF76}" presName="parentLeftMargin" presStyleLbl="node1" presStyleIdx="0" presStyleCnt="6"/>
      <dgm:spPr/>
    </dgm:pt>
    <dgm:pt modelId="{2E691154-3A6B-411D-B170-88D47D4BEB51}" type="pres">
      <dgm:prSet presAssocID="{CEE2C7A0-1C1F-40BB-BCBC-5EAD39FCAF76}" presName="parentText" presStyleLbl="node1" presStyleIdx="0" presStyleCnt="6">
        <dgm:presLayoutVars>
          <dgm:chMax val="0"/>
          <dgm:bulletEnabled val="1"/>
        </dgm:presLayoutVars>
      </dgm:prSet>
      <dgm:spPr/>
    </dgm:pt>
    <dgm:pt modelId="{D07E6E16-6C52-4364-8803-96803F3A6FB7}" type="pres">
      <dgm:prSet presAssocID="{CEE2C7A0-1C1F-40BB-BCBC-5EAD39FCAF76}" presName="negativeSpace" presStyleCnt="0"/>
      <dgm:spPr/>
    </dgm:pt>
    <dgm:pt modelId="{A084C701-0EA2-4E23-9E33-A6E957B8DBAF}" type="pres">
      <dgm:prSet presAssocID="{CEE2C7A0-1C1F-40BB-BCBC-5EAD39FCAF76}" presName="childText" presStyleLbl="conFgAcc1" presStyleIdx="0" presStyleCnt="6">
        <dgm:presLayoutVars>
          <dgm:bulletEnabled val="1"/>
        </dgm:presLayoutVars>
      </dgm:prSet>
      <dgm:spPr/>
    </dgm:pt>
    <dgm:pt modelId="{F94F0069-BBBD-4A27-9FAB-5F0909ED7437}" type="pres">
      <dgm:prSet presAssocID="{3EF26910-797A-413C-B475-D75AD0CC7308}" presName="spaceBetweenRectangles" presStyleCnt="0"/>
      <dgm:spPr/>
    </dgm:pt>
    <dgm:pt modelId="{CDEB5E34-FA39-46CA-AACD-CE6E8C82CBE7}" type="pres">
      <dgm:prSet presAssocID="{80F17CD7-A7A2-4569-86B4-056D2A364DE4}" presName="parentLin" presStyleCnt="0"/>
      <dgm:spPr/>
    </dgm:pt>
    <dgm:pt modelId="{12E01D57-BD23-4DCD-83DB-BCE149DFA6D5}" type="pres">
      <dgm:prSet presAssocID="{80F17CD7-A7A2-4569-86B4-056D2A364DE4}" presName="parentLeftMargin" presStyleLbl="node1" presStyleIdx="0" presStyleCnt="6"/>
      <dgm:spPr/>
    </dgm:pt>
    <dgm:pt modelId="{87C1CA2D-250A-4A86-BC82-848A166A3676}" type="pres">
      <dgm:prSet presAssocID="{80F17CD7-A7A2-4569-86B4-056D2A364DE4}" presName="parentText" presStyleLbl="node1" presStyleIdx="1" presStyleCnt="6">
        <dgm:presLayoutVars>
          <dgm:chMax val="0"/>
          <dgm:bulletEnabled val="1"/>
        </dgm:presLayoutVars>
      </dgm:prSet>
      <dgm:spPr/>
    </dgm:pt>
    <dgm:pt modelId="{117EFB1A-116D-421D-82E5-71FF4D33F9E8}" type="pres">
      <dgm:prSet presAssocID="{80F17CD7-A7A2-4569-86B4-056D2A364DE4}" presName="negativeSpace" presStyleCnt="0"/>
      <dgm:spPr/>
    </dgm:pt>
    <dgm:pt modelId="{6C4CE630-FF4F-4438-8D32-59AD8DD4B282}" type="pres">
      <dgm:prSet presAssocID="{80F17CD7-A7A2-4569-86B4-056D2A364DE4}" presName="childText" presStyleLbl="conFgAcc1" presStyleIdx="1" presStyleCnt="6">
        <dgm:presLayoutVars>
          <dgm:bulletEnabled val="1"/>
        </dgm:presLayoutVars>
      </dgm:prSet>
      <dgm:spPr/>
    </dgm:pt>
    <dgm:pt modelId="{09F710AA-DAD7-4CCB-BF18-F3BD5E4A92EB}" type="pres">
      <dgm:prSet presAssocID="{522666E7-B10E-4FD7-8A66-FF79750ADE08}" presName="spaceBetweenRectangles" presStyleCnt="0"/>
      <dgm:spPr/>
    </dgm:pt>
    <dgm:pt modelId="{60B49950-136A-497B-A2D4-B5F3CFDEBC37}" type="pres">
      <dgm:prSet presAssocID="{E43C4BC9-7F37-4510-9E02-F9650DA73184}" presName="parentLin" presStyleCnt="0"/>
      <dgm:spPr/>
    </dgm:pt>
    <dgm:pt modelId="{D134E308-3B59-40EF-AADC-944190F3B6C3}" type="pres">
      <dgm:prSet presAssocID="{E43C4BC9-7F37-4510-9E02-F9650DA73184}" presName="parentLeftMargin" presStyleLbl="node1" presStyleIdx="1" presStyleCnt="6"/>
      <dgm:spPr/>
    </dgm:pt>
    <dgm:pt modelId="{00C924AC-1463-4FFF-B13F-E2C3776D3188}" type="pres">
      <dgm:prSet presAssocID="{E43C4BC9-7F37-4510-9E02-F9650DA73184}" presName="parentText" presStyleLbl="node1" presStyleIdx="2" presStyleCnt="6">
        <dgm:presLayoutVars>
          <dgm:chMax val="0"/>
          <dgm:bulletEnabled val="1"/>
        </dgm:presLayoutVars>
      </dgm:prSet>
      <dgm:spPr/>
    </dgm:pt>
    <dgm:pt modelId="{AC85DB61-3224-4817-A3D1-8F1CA77AD3B4}" type="pres">
      <dgm:prSet presAssocID="{E43C4BC9-7F37-4510-9E02-F9650DA73184}" presName="negativeSpace" presStyleCnt="0"/>
      <dgm:spPr/>
    </dgm:pt>
    <dgm:pt modelId="{93AC1D76-07A8-4AB6-8658-704DFF8B2356}" type="pres">
      <dgm:prSet presAssocID="{E43C4BC9-7F37-4510-9E02-F9650DA73184}" presName="childText" presStyleLbl="conFgAcc1" presStyleIdx="2" presStyleCnt="6">
        <dgm:presLayoutVars>
          <dgm:bulletEnabled val="1"/>
        </dgm:presLayoutVars>
      </dgm:prSet>
      <dgm:spPr/>
    </dgm:pt>
    <dgm:pt modelId="{66E2301A-4358-4B9D-9A02-8569BDFA5122}" type="pres">
      <dgm:prSet presAssocID="{690D6EB3-C208-4DA8-9AF3-327D3BFA0D94}" presName="spaceBetweenRectangles" presStyleCnt="0"/>
      <dgm:spPr/>
    </dgm:pt>
    <dgm:pt modelId="{4BA3CBBB-DA11-44A8-8258-818744E5AB8E}" type="pres">
      <dgm:prSet presAssocID="{AFCF4053-9058-4D62-BE00-925D224912B6}" presName="parentLin" presStyleCnt="0"/>
      <dgm:spPr/>
    </dgm:pt>
    <dgm:pt modelId="{A78EF84E-EBC9-4A12-808A-5426E811206D}" type="pres">
      <dgm:prSet presAssocID="{AFCF4053-9058-4D62-BE00-925D224912B6}" presName="parentLeftMargin" presStyleLbl="node1" presStyleIdx="2" presStyleCnt="6"/>
      <dgm:spPr/>
    </dgm:pt>
    <dgm:pt modelId="{30619C1D-3C21-46EB-B8F7-3068363C8362}" type="pres">
      <dgm:prSet presAssocID="{AFCF4053-9058-4D62-BE00-925D224912B6}" presName="parentText" presStyleLbl="node1" presStyleIdx="3" presStyleCnt="6">
        <dgm:presLayoutVars>
          <dgm:chMax val="0"/>
          <dgm:bulletEnabled val="1"/>
        </dgm:presLayoutVars>
      </dgm:prSet>
      <dgm:spPr/>
    </dgm:pt>
    <dgm:pt modelId="{687402C6-E724-42DA-ADCB-726D28D5A009}" type="pres">
      <dgm:prSet presAssocID="{AFCF4053-9058-4D62-BE00-925D224912B6}" presName="negativeSpace" presStyleCnt="0"/>
      <dgm:spPr/>
    </dgm:pt>
    <dgm:pt modelId="{CA0FFD8E-264F-4C93-B7F0-78980B833071}" type="pres">
      <dgm:prSet presAssocID="{AFCF4053-9058-4D62-BE00-925D224912B6}" presName="childText" presStyleLbl="conFgAcc1" presStyleIdx="3" presStyleCnt="6">
        <dgm:presLayoutVars>
          <dgm:bulletEnabled val="1"/>
        </dgm:presLayoutVars>
      </dgm:prSet>
      <dgm:spPr/>
    </dgm:pt>
    <dgm:pt modelId="{183E955F-9FAE-41E2-B873-D5062B458DAF}" type="pres">
      <dgm:prSet presAssocID="{041E95F8-3AA5-4E8F-93CB-FA6ACD79DF32}" presName="spaceBetweenRectangles" presStyleCnt="0"/>
      <dgm:spPr/>
    </dgm:pt>
    <dgm:pt modelId="{0C5DB669-53DD-4D1B-9DB6-DDFBCA06AFB2}" type="pres">
      <dgm:prSet presAssocID="{DF6BBAB5-8739-409B-970B-8C0B8CBA32D2}" presName="parentLin" presStyleCnt="0"/>
      <dgm:spPr/>
    </dgm:pt>
    <dgm:pt modelId="{F9777307-0967-4657-99DD-231EFD9DB401}" type="pres">
      <dgm:prSet presAssocID="{DF6BBAB5-8739-409B-970B-8C0B8CBA32D2}" presName="parentLeftMargin" presStyleLbl="node1" presStyleIdx="3" presStyleCnt="6"/>
      <dgm:spPr/>
    </dgm:pt>
    <dgm:pt modelId="{C035B7F7-B5CA-46FA-91AD-732264029CB5}" type="pres">
      <dgm:prSet presAssocID="{DF6BBAB5-8739-409B-970B-8C0B8CBA32D2}" presName="parentText" presStyleLbl="node1" presStyleIdx="4" presStyleCnt="6">
        <dgm:presLayoutVars>
          <dgm:chMax val="0"/>
          <dgm:bulletEnabled val="1"/>
        </dgm:presLayoutVars>
      </dgm:prSet>
      <dgm:spPr/>
    </dgm:pt>
    <dgm:pt modelId="{C918307A-EA76-4DD4-A86F-8CC2A92D2F65}" type="pres">
      <dgm:prSet presAssocID="{DF6BBAB5-8739-409B-970B-8C0B8CBA32D2}" presName="negativeSpace" presStyleCnt="0"/>
      <dgm:spPr/>
    </dgm:pt>
    <dgm:pt modelId="{750FA850-2ABD-42D9-ADC9-612DCF5EE303}" type="pres">
      <dgm:prSet presAssocID="{DF6BBAB5-8739-409B-970B-8C0B8CBA32D2}" presName="childText" presStyleLbl="conFgAcc1" presStyleIdx="4" presStyleCnt="6">
        <dgm:presLayoutVars>
          <dgm:bulletEnabled val="1"/>
        </dgm:presLayoutVars>
      </dgm:prSet>
      <dgm:spPr/>
    </dgm:pt>
    <dgm:pt modelId="{6983C309-3AF5-4177-A6CA-DF28546FAD24}" type="pres">
      <dgm:prSet presAssocID="{8A22688F-9031-4ADD-9E8E-B4FAEC476C76}" presName="spaceBetweenRectangles" presStyleCnt="0"/>
      <dgm:spPr/>
    </dgm:pt>
    <dgm:pt modelId="{782537D4-6D01-457D-AAAE-CC4E09A3EC1F}" type="pres">
      <dgm:prSet presAssocID="{055E335C-35F7-47B5-BFC6-AD8A90468B6B}" presName="parentLin" presStyleCnt="0"/>
      <dgm:spPr/>
    </dgm:pt>
    <dgm:pt modelId="{5E7308B8-CBB6-4CD4-A844-85A1213A5ADB}" type="pres">
      <dgm:prSet presAssocID="{055E335C-35F7-47B5-BFC6-AD8A90468B6B}" presName="parentLeftMargin" presStyleLbl="node1" presStyleIdx="4" presStyleCnt="6"/>
      <dgm:spPr/>
    </dgm:pt>
    <dgm:pt modelId="{E6CE6ECF-9C6B-4AFE-9713-8CC88EB33F18}" type="pres">
      <dgm:prSet presAssocID="{055E335C-35F7-47B5-BFC6-AD8A90468B6B}" presName="parentText" presStyleLbl="node1" presStyleIdx="5" presStyleCnt="6">
        <dgm:presLayoutVars>
          <dgm:chMax val="0"/>
          <dgm:bulletEnabled val="1"/>
        </dgm:presLayoutVars>
      </dgm:prSet>
      <dgm:spPr/>
    </dgm:pt>
    <dgm:pt modelId="{CCF8F0D6-8613-49D8-8E34-D07E156CFC86}" type="pres">
      <dgm:prSet presAssocID="{055E335C-35F7-47B5-BFC6-AD8A90468B6B}" presName="negativeSpace" presStyleCnt="0"/>
      <dgm:spPr/>
    </dgm:pt>
    <dgm:pt modelId="{DCF6D161-59F4-4C23-ABC4-F04B494D43C1}" type="pres">
      <dgm:prSet presAssocID="{055E335C-35F7-47B5-BFC6-AD8A90468B6B}" presName="childText" presStyleLbl="conFgAcc1" presStyleIdx="5" presStyleCnt="6">
        <dgm:presLayoutVars>
          <dgm:bulletEnabled val="1"/>
        </dgm:presLayoutVars>
      </dgm:prSet>
      <dgm:spPr/>
    </dgm:pt>
  </dgm:ptLst>
  <dgm:cxnLst>
    <dgm:cxn modelId="{FA716D00-0DDA-459C-A882-34E30B20696C}" type="presOf" srcId="{AFCF4053-9058-4D62-BE00-925D224912B6}" destId="{30619C1D-3C21-46EB-B8F7-3068363C8362}" srcOrd="1" destOrd="0" presId="urn:microsoft.com/office/officeart/2005/8/layout/list1"/>
    <dgm:cxn modelId="{CEA81005-2B0F-4D02-A2B3-54FA0F00C747}" srcId="{4F838952-BB63-4A0B-AD5E-4A58EC617B60}" destId="{AFCF4053-9058-4D62-BE00-925D224912B6}" srcOrd="3" destOrd="0" parTransId="{A696DEF5-2F07-4AC1-8563-B2C855D76410}" sibTransId="{041E95F8-3AA5-4E8F-93CB-FA6ACD79DF32}"/>
    <dgm:cxn modelId="{E915C920-A173-450A-BEB5-198CB3991C45}" srcId="{4F838952-BB63-4A0B-AD5E-4A58EC617B60}" destId="{E43C4BC9-7F37-4510-9E02-F9650DA73184}" srcOrd="2" destOrd="0" parTransId="{D545E6C9-CC85-4BA6-BC58-565D2E053D35}" sibTransId="{690D6EB3-C208-4DA8-9AF3-327D3BFA0D94}"/>
    <dgm:cxn modelId="{E1790425-5687-4845-88D3-52BEEE70AD2A}" srcId="{4F838952-BB63-4A0B-AD5E-4A58EC617B60}" destId="{CEE2C7A0-1C1F-40BB-BCBC-5EAD39FCAF76}" srcOrd="0" destOrd="0" parTransId="{EA41E3E2-F8B2-4BA5-8C5C-841A85169AA0}" sibTransId="{3EF26910-797A-413C-B475-D75AD0CC7308}"/>
    <dgm:cxn modelId="{7E2A132E-D927-496E-B255-55C641254678}" srcId="{4F838952-BB63-4A0B-AD5E-4A58EC617B60}" destId="{80F17CD7-A7A2-4569-86B4-056D2A364DE4}" srcOrd="1" destOrd="0" parTransId="{FBDDF0B0-BE69-4EA1-BBFC-685538B0FA73}" sibTransId="{522666E7-B10E-4FD7-8A66-FF79750ADE08}"/>
    <dgm:cxn modelId="{9745E130-92E9-48FB-9141-6311F4EFB5CC}" type="presOf" srcId="{DF6BBAB5-8739-409B-970B-8C0B8CBA32D2}" destId="{C035B7F7-B5CA-46FA-91AD-732264029CB5}" srcOrd="1" destOrd="0" presId="urn:microsoft.com/office/officeart/2005/8/layout/list1"/>
    <dgm:cxn modelId="{4692E336-825A-4593-B8C1-8F7D7ACC2A77}" type="presOf" srcId="{E43C4BC9-7F37-4510-9E02-F9650DA73184}" destId="{D134E308-3B59-40EF-AADC-944190F3B6C3}" srcOrd="0" destOrd="0" presId="urn:microsoft.com/office/officeart/2005/8/layout/list1"/>
    <dgm:cxn modelId="{FB87B453-D170-421A-94AC-6DD543359B03}" srcId="{4F838952-BB63-4A0B-AD5E-4A58EC617B60}" destId="{055E335C-35F7-47B5-BFC6-AD8A90468B6B}" srcOrd="5" destOrd="0" parTransId="{EDB915E3-E88F-4773-8D82-BD16A33E15C9}" sibTransId="{EC50866E-CB4E-4792-B153-86A104D30DBC}"/>
    <dgm:cxn modelId="{EA1F9C8D-0165-4352-BDEB-15A5F2F9A4A4}" type="presOf" srcId="{055E335C-35F7-47B5-BFC6-AD8A90468B6B}" destId="{E6CE6ECF-9C6B-4AFE-9713-8CC88EB33F18}" srcOrd="1" destOrd="0" presId="urn:microsoft.com/office/officeart/2005/8/layout/list1"/>
    <dgm:cxn modelId="{880CCB91-AA71-4062-8F58-BBDCD81E19F9}" type="presOf" srcId="{055E335C-35F7-47B5-BFC6-AD8A90468B6B}" destId="{5E7308B8-CBB6-4CD4-A844-85A1213A5ADB}" srcOrd="0" destOrd="0" presId="urn:microsoft.com/office/officeart/2005/8/layout/list1"/>
    <dgm:cxn modelId="{CBEB6E97-8EA6-49FB-81D7-C4829CD547FB}" type="presOf" srcId="{E43C4BC9-7F37-4510-9E02-F9650DA73184}" destId="{00C924AC-1463-4FFF-B13F-E2C3776D3188}" srcOrd="1" destOrd="0" presId="urn:microsoft.com/office/officeart/2005/8/layout/list1"/>
    <dgm:cxn modelId="{4A7A9799-3095-4020-93F1-A8A8D678CF55}" srcId="{4F838952-BB63-4A0B-AD5E-4A58EC617B60}" destId="{DF6BBAB5-8739-409B-970B-8C0B8CBA32D2}" srcOrd="4" destOrd="0" parTransId="{DADBA426-D964-4DAF-A055-04304FA6EDF6}" sibTransId="{8A22688F-9031-4ADD-9E8E-B4FAEC476C76}"/>
    <dgm:cxn modelId="{3A745AA3-1403-4397-A7B0-A25AC7B30AE3}" type="presOf" srcId="{80F17CD7-A7A2-4569-86B4-056D2A364DE4}" destId="{87C1CA2D-250A-4A86-BC82-848A166A3676}" srcOrd="1" destOrd="0" presId="urn:microsoft.com/office/officeart/2005/8/layout/list1"/>
    <dgm:cxn modelId="{2071E4B5-BF8B-4E87-BD88-63695671DF12}" type="presOf" srcId="{AFCF4053-9058-4D62-BE00-925D224912B6}" destId="{A78EF84E-EBC9-4A12-808A-5426E811206D}" srcOrd="0" destOrd="0" presId="urn:microsoft.com/office/officeart/2005/8/layout/list1"/>
    <dgm:cxn modelId="{6F06B7B9-58D8-47E5-A4F3-B8B677FB11C6}" type="presOf" srcId="{CEE2C7A0-1C1F-40BB-BCBC-5EAD39FCAF76}" destId="{2E691154-3A6B-411D-B170-88D47D4BEB51}" srcOrd="1" destOrd="0" presId="urn:microsoft.com/office/officeart/2005/8/layout/list1"/>
    <dgm:cxn modelId="{9D1F34D0-1870-4E6C-BDB3-8579AF1BE632}" type="presOf" srcId="{4F838952-BB63-4A0B-AD5E-4A58EC617B60}" destId="{BFFC0B94-86C8-4828-B573-FC1F4B5193F4}" srcOrd="0" destOrd="0" presId="urn:microsoft.com/office/officeart/2005/8/layout/list1"/>
    <dgm:cxn modelId="{E24770E5-25EF-49D5-B81A-5ACEEEF4E46E}" type="presOf" srcId="{80F17CD7-A7A2-4569-86B4-056D2A364DE4}" destId="{12E01D57-BD23-4DCD-83DB-BCE149DFA6D5}" srcOrd="0" destOrd="0" presId="urn:microsoft.com/office/officeart/2005/8/layout/list1"/>
    <dgm:cxn modelId="{E79CBAE8-B2A4-4DDA-8D77-A21995EA580F}" type="presOf" srcId="{CEE2C7A0-1C1F-40BB-BCBC-5EAD39FCAF76}" destId="{B95A581A-00AD-42E2-9DD7-7966B84D0AC0}" srcOrd="0" destOrd="0" presId="urn:microsoft.com/office/officeart/2005/8/layout/list1"/>
    <dgm:cxn modelId="{B44679FA-DACE-4BA1-B6C5-7A19A4D1DE41}" type="presOf" srcId="{DF6BBAB5-8739-409B-970B-8C0B8CBA32D2}" destId="{F9777307-0967-4657-99DD-231EFD9DB401}" srcOrd="0" destOrd="0" presId="urn:microsoft.com/office/officeart/2005/8/layout/list1"/>
    <dgm:cxn modelId="{E98A9F1F-9195-4B7A-8447-13D5F95EF514}" type="presParOf" srcId="{BFFC0B94-86C8-4828-B573-FC1F4B5193F4}" destId="{A2093CBD-D9D7-489E-B5DA-B07090188610}" srcOrd="0" destOrd="0" presId="urn:microsoft.com/office/officeart/2005/8/layout/list1"/>
    <dgm:cxn modelId="{0C6676A1-05B0-414B-9E4E-ADA3309597C7}" type="presParOf" srcId="{A2093CBD-D9D7-489E-B5DA-B07090188610}" destId="{B95A581A-00AD-42E2-9DD7-7966B84D0AC0}" srcOrd="0" destOrd="0" presId="urn:microsoft.com/office/officeart/2005/8/layout/list1"/>
    <dgm:cxn modelId="{58DDD1DC-8CD9-4136-B8A1-2DF1A638B7A9}" type="presParOf" srcId="{A2093CBD-D9D7-489E-B5DA-B07090188610}" destId="{2E691154-3A6B-411D-B170-88D47D4BEB51}" srcOrd="1" destOrd="0" presId="urn:microsoft.com/office/officeart/2005/8/layout/list1"/>
    <dgm:cxn modelId="{7B9FDE8F-148A-4822-A46A-99889BE92306}" type="presParOf" srcId="{BFFC0B94-86C8-4828-B573-FC1F4B5193F4}" destId="{D07E6E16-6C52-4364-8803-96803F3A6FB7}" srcOrd="1" destOrd="0" presId="urn:microsoft.com/office/officeart/2005/8/layout/list1"/>
    <dgm:cxn modelId="{8729ABCC-B850-4DEA-9FA2-A94FE605AC8F}" type="presParOf" srcId="{BFFC0B94-86C8-4828-B573-FC1F4B5193F4}" destId="{A084C701-0EA2-4E23-9E33-A6E957B8DBAF}" srcOrd="2" destOrd="0" presId="urn:microsoft.com/office/officeart/2005/8/layout/list1"/>
    <dgm:cxn modelId="{E7173995-AEF4-4645-9597-ED0F2EC9CB81}" type="presParOf" srcId="{BFFC0B94-86C8-4828-B573-FC1F4B5193F4}" destId="{F94F0069-BBBD-4A27-9FAB-5F0909ED7437}" srcOrd="3" destOrd="0" presId="urn:microsoft.com/office/officeart/2005/8/layout/list1"/>
    <dgm:cxn modelId="{DFC127CF-BFCC-4BD1-BC21-F1E202E0C374}" type="presParOf" srcId="{BFFC0B94-86C8-4828-B573-FC1F4B5193F4}" destId="{CDEB5E34-FA39-46CA-AACD-CE6E8C82CBE7}" srcOrd="4" destOrd="0" presId="urn:microsoft.com/office/officeart/2005/8/layout/list1"/>
    <dgm:cxn modelId="{689257F2-F14F-4C05-A609-709998A3EECA}" type="presParOf" srcId="{CDEB5E34-FA39-46CA-AACD-CE6E8C82CBE7}" destId="{12E01D57-BD23-4DCD-83DB-BCE149DFA6D5}" srcOrd="0" destOrd="0" presId="urn:microsoft.com/office/officeart/2005/8/layout/list1"/>
    <dgm:cxn modelId="{8C3D57C7-E320-4DCA-8464-1E61B1D49899}" type="presParOf" srcId="{CDEB5E34-FA39-46CA-AACD-CE6E8C82CBE7}" destId="{87C1CA2D-250A-4A86-BC82-848A166A3676}" srcOrd="1" destOrd="0" presId="urn:microsoft.com/office/officeart/2005/8/layout/list1"/>
    <dgm:cxn modelId="{522DC76B-C391-48F2-AAD4-874A82098D95}" type="presParOf" srcId="{BFFC0B94-86C8-4828-B573-FC1F4B5193F4}" destId="{117EFB1A-116D-421D-82E5-71FF4D33F9E8}" srcOrd="5" destOrd="0" presId="urn:microsoft.com/office/officeart/2005/8/layout/list1"/>
    <dgm:cxn modelId="{8BC586E1-BA32-4148-BF2B-E3380339CE76}" type="presParOf" srcId="{BFFC0B94-86C8-4828-B573-FC1F4B5193F4}" destId="{6C4CE630-FF4F-4438-8D32-59AD8DD4B282}" srcOrd="6" destOrd="0" presId="urn:microsoft.com/office/officeart/2005/8/layout/list1"/>
    <dgm:cxn modelId="{5E24DF99-4259-4BD2-A5FE-5CEB8D771D28}" type="presParOf" srcId="{BFFC0B94-86C8-4828-B573-FC1F4B5193F4}" destId="{09F710AA-DAD7-4CCB-BF18-F3BD5E4A92EB}" srcOrd="7" destOrd="0" presId="urn:microsoft.com/office/officeart/2005/8/layout/list1"/>
    <dgm:cxn modelId="{6272A4B0-9209-43EF-B555-DF2862D91AF8}" type="presParOf" srcId="{BFFC0B94-86C8-4828-B573-FC1F4B5193F4}" destId="{60B49950-136A-497B-A2D4-B5F3CFDEBC37}" srcOrd="8" destOrd="0" presId="urn:microsoft.com/office/officeart/2005/8/layout/list1"/>
    <dgm:cxn modelId="{79A5940E-AA9A-4E17-9B85-73FFE0CD8535}" type="presParOf" srcId="{60B49950-136A-497B-A2D4-B5F3CFDEBC37}" destId="{D134E308-3B59-40EF-AADC-944190F3B6C3}" srcOrd="0" destOrd="0" presId="urn:microsoft.com/office/officeart/2005/8/layout/list1"/>
    <dgm:cxn modelId="{3629DD37-73BA-46D2-B4AB-23093298EB43}" type="presParOf" srcId="{60B49950-136A-497B-A2D4-B5F3CFDEBC37}" destId="{00C924AC-1463-4FFF-B13F-E2C3776D3188}" srcOrd="1" destOrd="0" presId="urn:microsoft.com/office/officeart/2005/8/layout/list1"/>
    <dgm:cxn modelId="{B786F42A-5B38-4DD5-B6BB-C07F963DBDC5}" type="presParOf" srcId="{BFFC0B94-86C8-4828-B573-FC1F4B5193F4}" destId="{AC85DB61-3224-4817-A3D1-8F1CA77AD3B4}" srcOrd="9" destOrd="0" presId="urn:microsoft.com/office/officeart/2005/8/layout/list1"/>
    <dgm:cxn modelId="{853010C8-2BF1-4B25-B43A-D9176E506251}" type="presParOf" srcId="{BFFC0B94-86C8-4828-B573-FC1F4B5193F4}" destId="{93AC1D76-07A8-4AB6-8658-704DFF8B2356}" srcOrd="10" destOrd="0" presId="urn:microsoft.com/office/officeart/2005/8/layout/list1"/>
    <dgm:cxn modelId="{A48361C2-6684-4943-95CA-D637D7BAF345}" type="presParOf" srcId="{BFFC0B94-86C8-4828-B573-FC1F4B5193F4}" destId="{66E2301A-4358-4B9D-9A02-8569BDFA5122}" srcOrd="11" destOrd="0" presId="urn:microsoft.com/office/officeart/2005/8/layout/list1"/>
    <dgm:cxn modelId="{B70C1F5C-1214-4BC1-BE6C-06B1F8506578}" type="presParOf" srcId="{BFFC0B94-86C8-4828-B573-FC1F4B5193F4}" destId="{4BA3CBBB-DA11-44A8-8258-818744E5AB8E}" srcOrd="12" destOrd="0" presId="urn:microsoft.com/office/officeart/2005/8/layout/list1"/>
    <dgm:cxn modelId="{A533144D-E61C-43BC-BCC4-FC074EE02727}" type="presParOf" srcId="{4BA3CBBB-DA11-44A8-8258-818744E5AB8E}" destId="{A78EF84E-EBC9-4A12-808A-5426E811206D}" srcOrd="0" destOrd="0" presId="urn:microsoft.com/office/officeart/2005/8/layout/list1"/>
    <dgm:cxn modelId="{7EC5B86A-627F-4E8C-9F7E-88D5250A5A53}" type="presParOf" srcId="{4BA3CBBB-DA11-44A8-8258-818744E5AB8E}" destId="{30619C1D-3C21-46EB-B8F7-3068363C8362}" srcOrd="1" destOrd="0" presId="urn:microsoft.com/office/officeart/2005/8/layout/list1"/>
    <dgm:cxn modelId="{8ABE9C22-3079-43C4-A895-AA36654C6846}" type="presParOf" srcId="{BFFC0B94-86C8-4828-B573-FC1F4B5193F4}" destId="{687402C6-E724-42DA-ADCB-726D28D5A009}" srcOrd="13" destOrd="0" presId="urn:microsoft.com/office/officeart/2005/8/layout/list1"/>
    <dgm:cxn modelId="{94D782D8-378F-40C3-A9AF-914F71D31430}" type="presParOf" srcId="{BFFC0B94-86C8-4828-B573-FC1F4B5193F4}" destId="{CA0FFD8E-264F-4C93-B7F0-78980B833071}" srcOrd="14" destOrd="0" presId="urn:microsoft.com/office/officeart/2005/8/layout/list1"/>
    <dgm:cxn modelId="{8CA539ED-4775-4749-8059-5E9310D765CF}" type="presParOf" srcId="{BFFC0B94-86C8-4828-B573-FC1F4B5193F4}" destId="{183E955F-9FAE-41E2-B873-D5062B458DAF}" srcOrd="15" destOrd="0" presId="urn:microsoft.com/office/officeart/2005/8/layout/list1"/>
    <dgm:cxn modelId="{BD333F52-54B1-4EBD-AC05-F944381D1F6C}" type="presParOf" srcId="{BFFC0B94-86C8-4828-B573-FC1F4B5193F4}" destId="{0C5DB669-53DD-4D1B-9DB6-DDFBCA06AFB2}" srcOrd="16" destOrd="0" presId="urn:microsoft.com/office/officeart/2005/8/layout/list1"/>
    <dgm:cxn modelId="{5BB8F7C8-028D-422A-985E-EAFEBF934FD9}" type="presParOf" srcId="{0C5DB669-53DD-4D1B-9DB6-DDFBCA06AFB2}" destId="{F9777307-0967-4657-99DD-231EFD9DB401}" srcOrd="0" destOrd="0" presId="urn:microsoft.com/office/officeart/2005/8/layout/list1"/>
    <dgm:cxn modelId="{CD158C56-4D83-4BC7-9D04-469BA802BB05}" type="presParOf" srcId="{0C5DB669-53DD-4D1B-9DB6-DDFBCA06AFB2}" destId="{C035B7F7-B5CA-46FA-91AD-732264029CB5}" srcOrd="1" destOrd="0" presId="urn:microsoft.com/office/officeart/2005/8/layout/list1"/>
    <dgm:cxn modelId="{80BBB056-9319-4DA0-909C-4ED5416FEDCC}" type="presParOf" srcId="{BFFC0B94-86C8-4828-B573-FC1F4B5193F4}" destId="{C918307A-EA76-4DD4-A86F-8CC2A92D2F65}" srcOrd="17" destOrd="0" presId="urn:microsoft.com/office/officeart/2005/8/layout/list1"/>
    <dgm:cxn modelId="{358BA8CC-1D1A-4C12-9CDC-3A3DEA568CA5}" type="presParOf" srcId="{BFFC0B94-86C8-4828-B573-FC1F4B5193F4}" destId="{750FA850-2ABD-42D9-ADC9-612DCF5EE303}" srcOrd="18" destOrd="0" presId="urn:microsoft.com/office/officeart/2005/8/layout/list1"/>
    <dgm:cxn modelId="{2A193F9A-DF0E-4D5B-AA9F-1301CCCA412C}" type="presParOf" srcId="{BFFC0B94-86C8-4828-B573-FC1F4B5193F4}" destId="{6983C309-3AF5-4177-A6CA-DF28546FAD24}" srcOrd="19" destOrd="0" presId="urn:microsoft.com/office/officeart/2005/8/layout/list1"/>
    <dgm:cxn modelId="{7A385AA6-D187-4C60-BFB5-DA430B12E3E9}" type="presParOf" srcId="{BFFC0B94-86C8-4828-B573-FC1F4B5193F4}" destId="{782537D4-6D01-457D-AAAE-CC4E09A3EC1F}" srcOrd="20" destOrd="0" presId="urn:microsoft.com/office/officeart/2005/8/layout/list1"/>
    <dgm:cxn modelId="{17921D08-1635-4FF8-92AC-83E243067FD1}" type="presParOf" srcId="{782537D4-6D01-457D-AAAE-CC4E09A3EC1F}" destId="{5E7308B8-CBB6-4CD4-A844-85A1213A5ADB}" srcOrd="0" destOrd="0" presId="urn:microsoft.com/office/officeart/2005/8/layout/list1"/>
    <dgm:cxn modelId="{31A53B4D-3184-45C5-B633-F14977206CAD}" type="presParOf" srcId="{782537D4-6D01-457D-AAAE-CC4E09A3EC1F}" destId="{E6CE6ECF-9C6B-4AFE-9713-8CC88EB33F18}" srcOrd="1" destOrd="0" presId="urn:microsoft.com/office/officeart/2005/8/layout/list1"/>
    <dgm:cxn modelId="{52828A9D-FA14-444C-A3B7-BFB74D9C5634}" type="presParOf" srcId="{BFFC0B94-86C8-4828-B573-FC1F4B5193F4}" destId="{CCF8F0D6-8613-49D8-8E34-D07E156CFC86}" srcOrd="21" destOrd="0" presId="urn:microsoft.com/office/officeart/2005/8/layout/list1"/>
    <dgm:cxn modelId="{1F0797D4-0C40-4943-8BF7-9A5A3AC9C44D}" type="presParOf" srcId="{BFFC0B94-86C8-4828-B573-FC1F4B5193F4}" destId="{DCF6D161-59F4-4C23-ABC4-F04B494D43C1}"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EDD2D8-16F5-4EEB-B3CF-E46AA0203BAB}"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IN"/>
        </a:p>
      </dgm:t>
    </dgm:pt>
    <dgm:pt modelId="{73F3ED8E-8843-4076-921A-DD8C39864C38}">
      <dgm:prSet custT="1"/>
      <dgm:spPr/>
      <dgm:t>
        <a:bodyPr/>
        <a:lstStyle/>
        <a:p>
          <a:pPr>
            <a:buFont typeface="Arial" panose="020B0604020202020204" pitchFamily="34" charset="0"/>
            <a:buChar char="•"/>
          </a:pPr>
          <a:r>
            <a:rPr lang="en-IN" sz="2000" dirty="0">
              <a:latin typeface="Arial" panose="020B0604020202020204" pitchFamily="34" charset="0"/>
              <a:cs typeface="Arial" panose="020B0604020202020204" pitchFamily="34" charset="0"/>
            </a:rPr>
            <a:t>Vision: A healthy and prosperous planet, and people (HP3).</a:t>
          </a:r>
          <a:endParaRPr lang="en-US" sz="2000" dirty="0">
            <a:latin typeface="Arial" panose="020B0604020202020204" pitchFamily="34" charset="0"/>
            <a:cs typeface="Arial" panose="020B0604020202020204" pitchFamily="34" charset="0"/>
          </a:endParaRPr>
        </a:p>
      </dgm:t>
    </dgm:pt>
    <dgm:pt modelId="{1AEA9F92-7A4E-41E0-9CA1-E7383CC4A84E}" type="parTrans" cxnId="{2040A752-82CA-44D6-8949-089F6D557D95}">
      <dgm:prSet/>
      <dgm:spPr/>
      <dgm:t>
        <a:bodyPr/>
        <a:lstStyle/>
        <a:p>
          <a:endParaRPr lang="en-IN" sz="2000">
            <a:latin typeface="Arial" panose="020B0604020202020204" pitchFamily="34" charset="0"/>
            <a:cs typeface="Arial" panose="020B0604020202020204" pitchFamily="34" charset="0"/>
          </a:endParaRPr>
        </a:p>
      </dgm:t>
    </dgm:pt>
    <dgm:pt modelId="{78BFA1F0-1FBD-4334-B887-D47AC8155DAE}" type="sibTrans" cxnId="{2040A752-82CA-44D6-8949-089F6D557D95}">
      <dgm:prSet phldrT="01" phldr="0"/>
      <dgm:spPr/>
      <dgm:t>
        <a:bodyPr/>
        <a:lstStyle/>
        <a:p>
          <a:r>
            <a:rPr lang="en-IN">
              <a:latin typeface="Arial" panose="020B0604020202020204" pitchFamily="34" charset="0"/>
              <a:cs typeface="Arial" panose="020B0604020202020204" pitchFamily="34" charset="0"/>
            </a:rPr>
            <a:t>01</a:t>
          </a:r>
        </a:p>
      </dgm:t>
    </dgm:pt>
    <dgm:pt modelId="{B64DEBEF-01EA-484B-8479-01C41B4DB267}">
      <dgm:prSet custT="1"/>
      <dgm:spPr/>
      <dgm:t>
        <a:bodyPr/>
        <a:lstStyle/>
        <a:p>
          <a:pPr>
            <a:buFont typeface="Arial" panose="020B0604020202020204" pitchFamily="34" charset="0"/>
            <a:buChar char="•"/>
          </a:pPr>
          <a:r>
            <a:rPr lang="en-IN" sz="1800" dirty="0">
              <a:latin typeface="Arial" panose="020B0604020202020204" pitchFamily="34" charset="0"/>
              <a:cs typeface="Arial" panose="020B0604020202020204" pitchFamily="34" charset="0"/>
            </a:rPr>
            <a:t>Mission: To sustainably alleviate poverty, build healthy environment and secure livelihoods for all, in partnership with governments, communities, enterprises and other institutions</a:t>
          </a:r>
          <a:r>
            <a:rPr lang="en-IN" sz="1600" dirty="0"/>
            <a:t>.</a:t>
          </a:r>
          <a:endParaRPr lang="en-US" sz="1600" spc="-10" dirty="0">
            <a:latin typeface="Arial" panose="020B0604020202020204" pitchFamily="34" charset="0"/>
            <a:cs typeface="Arial" panose="020B0604020202020204" pitchFamily="34" charset="0"/>
          </a:endParaRPr>
        </a:p>
      </dgm:t>
    </dgm:pt>
    <dgm:pt modelId="{FC0FE834-2EB7-4A58-A342-D6042F70CE21}" type="parTrans" cxnId="{D2784108-4EB3-4CFE-AE27-F03919CB5A11}">
      <dgm:prSet/>
      <dgm:spPr/>
      <dgm:t>
        <a:bodyPr/>
        <a:lstStyle/>
        <a:p>
          <a:endParaRPr lang="en-IN" sz="2000">
            <a:latin typeface="Arial" panose="020B0604020202020204" pitchFamily="34" charset="0"/>
            <a:cs typeface="Arial" panose="020B0604020202020204" pitchFamily="34" charset="0"/>
          </a:endParaRPr>
        </a:p>
      </dgm:t>
    </dgm:pt>
    <dgm:pt modelId="{F647BA6B-7A6F-4C05-B487-B38545D642BE}" type="sibTrans" cxnId="{D2784108-4EB3-4CFE-AE27-F03919CB5A11}">
      <dgm:prSet phldrT="02" phldr="0"/>
      <dgm:spPr/>
      <dgm:t>
        <a:bodyPr/>
        <a:lstStyle/>
        <a:p>
          <a:r>
            <a:rPr lang="en-IN">
              <a:latin typeface="Arial" panose="020B0604020202020204" pitchFamily="34" charset="0"/>
              <a:cs typeface="Arial" panose="020B0604020202020204" pitchFamily="34" charset="0"/>
            </a:rPr>
            <a:t>02</a:t>
          </a:r>
          <a:endParaRPr lang="en-IN" dirty="0">
            <a:latin typeface="Arial" panose="020B0604020202020204" pitchFamily="34" charset="0"/>
            <a:cs typeface="Arial" panose="020B0604020202020204" pitchFamily="34" charset="0"/>
          </a:endParaRPr>
        </a:p>
      </dgm:t>
    </dgm:pt>
    <dgm:pt modelId="{DB2996EB-B218-4FB7-B043-FEABC8ADE417}" type="pres">
      <dgm:prSet presAssocID="{1BEDD2D8-16F5-4EEB-B3CF-E46AA0203BAB}" presName="Name0" presStyleCnt="0">
        <dgm:presLayoutVars>
          <dgm:animLvl val="lvl"/>
          <dgm:resizeHandles val="exact"/>
        </dgm:presLayoutVars>
      </dgm:prSet>
      <dgm:spPr/>
    </dgm:pt>
    <dgm:pt modelId="{996E44AA-7008-40CE-831B-2409B7E6D501}" type="pres">
      <dgm:prSet presAssocID="{73F3ED8E-8843-4076-921A-DD8C39864C38}" presName="compositeNode" presStyleCnt="0">
        <dgm:presLayoutVars>
          <dgm:bulletEnabled val="1"/>
        </dgm:presLayoutVars>
      </dgm:prSet>
      <dgm:spPr/>
    </dgm:pt>
    <dgm:pt modelId="{B618A807-6B90-46F7-8627-5EFD03A0FB22}" type="pres">
      <dgm:prSet presAssocID="{73F3ED8E-8843-4076-921A-DD8C39864C38}" presName="bgRect" presStyleLbl="alignNode1" presStyleIdx="0" presStyleCnt="2" custLinFactNeighborX="266" custLinFactNeighborY="47051"/>
      <dgm:spPr/>
    </dgm:pt>
    <dgm:pt modelId="{B93A6DD2-D2C6-48DE-87FC-55629E6EADF4}" type="pres">
      <dgm:prSet presAssocID="{78BFA1F0-1FBD-4334-B887-D47AC8155DAE}" presName="sibTransNodeRect" presStyleLbl="alignNode1" presStyleIdx="0" presStyleCnt="2">
        <dgm:presLayoutVars>
          <dgm:chMax val="0"/>
          <dgm:bulletEnabled val="1"/>
        </dgm:presLayoutVars>
      </dgm:prSet>
      <dgm:spPr/>
    </dgm:pt>
    <dgm:pt modelId="{D954D8A5-9944-4723-8325-37CAFB6435B6}" type="pres">
      <dgm:prSet presAssocID="{73F3ED8E-8843-4076-921A-DD8C39864C38}" presName="nodeRect" presStyleLbl="alignNode1" presStyleIdx="0" presStyleCnt="2">
        <dgm:presLayoutVars>
          <dgm:bulletEnabled val="1"/>
        </dgm:presLayoutVars>
      </dgm:prSet>
      <dgm:spPr/>
    </dgm:pt>
    <dgm:pt modelId="{E761DFA8-B9CD-41C8-9CE5-42FB8DA1E9F7}" type="pres">
      <dgm:prSet presAssocID="{78BFA1F0-1FBD-4334-B887-D47AC8155DAE}" presName="sibTrans" presStyleCnt="0"/>
      <dgm:spPr/>
    </dgm:pt>
    <dgm:pt modelId="{6B3A0993-BD89-4035-BCCF-E8C91F6B34C4}" type="pres">
      <dgm:prSet presAssocID="{B64DEBEF-01EA-484B-8479-01C41B4DB267}" presName="compositeNode" presStyleCnt="0">
        <dgm:presLayoutVars>
          <dgm:bulletEnabled val="1"/>
        </dgm:presLayoutVars>
      </dgm:prSet>
      <dgm:spPr/>
    </dgm:pt>
    <dgm:pt modelId="{9D03542A-121B-4F2A-8E99-8ADA0E13F324}" type="pres">
      <dgm:prSet presAssocID="{B64DEBEF-01EA-484B-8479-01C41B4DB267}" presName="bgRect" presStyleLbl="alignNode1" presStyleIdx="1" presStyleCnt="2"/>
      <dgm:spPr/>
    </dgm:pt>
    <dgm:pt modelId="{8D405ADD-0301-4180-AEA2-0020FB21A9D9}" type="pres">
      <dgm:prSet presAssocID="{F647BA6B-7A6F-4C05-B487-B38545D642BE}" presName="sibTransNodeRect" presStyleLbl="alignNode1" presStyleIdx="1" presStyleCnt="2">
        <dgm:presLayoutVars>
          <dgm:chMax val="0"/>
          <dgm:bulletEnabled val="1"/>
        </dgm:presLayoutVars>
      </dgm:prSet>
      <dgm:spPr/>
    </dgm:pt>
    <dgm:pt modelId="{B1F26AAB-AAF6-4B37-8C88-D24E881C9BCD}" type="pres">
      <dgm:prSet presAssocID="{B64DEBEF-01EA-484B-8479-01C41B4DB267}" presName="nodeRect" presStyleLbl="alignNode1" presStyleIdx="1" presStyleCnt="2">
        <dgm:presLayoutVars>
          <dgm:bulletEnabled val="1"/>
        </dgm:presLayoutVars>
      </dgm:prSet>
      <dgm:spPr/>
    </dgm:pt>
  </dgm:ptLst>
  <dgm:cxnLst>
    <dgm:cxn modelId="{D2784108-4EB3-4CFE-AE27-F03919CB5A11}" srcId="{1BEDD2D8-16F5-4EEB-B3CF-E46AA0203BAB}" destId="{B64DEBEF-01EA-484B-8479-01C41B4DB267}" srcOrd="1" destOrd="0" parTransId="{FC0FE834-2EB7-4A58-A342-D6042F70CE21}" sibTransId="{F647BA6B-7A6F-4C05-B487-B38545D642BE}"/>
    <dgm:cxn modelId="{6B11AD19-7D19-42DA-BC9C-68063BC7C80C}" type="presOf" srcId="{F647BA6B-7A6F-4C05-B487-B38545D642BE}" destId="{8D405ADD-0301-4180-AEA2-0020FB21A9D9}" srcOrd="0" destOrd="0" presId="urn:microsoft.com/office/officeart/2016/7/layout/LinearBlockProcessNumbered"/>
    <dgm:cxn modelId="{488E644C-E758-4FBB-A225-A760D87107A3}" type="presOf" srcId="{73F3ED8E-8843-4076-921A-DD8C39864C38}" destId="{B618A807-6B90-46F7-8627-5EFD03A0FB22}" srcOrd="0" destOrd="0" presId="urn:microsoft.com/office/officeart/2016/7/layout/LinearBlockProcessNumbered"/>
    <dgm:cxn modelId="{0650AB4F-5A6B-4713-AFBE-FCDEFC624260}" type="presOf" srcId="{B64DEBEF-01EA-484B-8479-01C41B4DB267}" destId="{9D03542A-121B-4F2A-8E99-8ADA0E13F324}" srcOrd="0" destOrd="0" presId="urn:microsoft.com/office/officeart/2016/7/layout/LinearBlockProcessNumbered"/>
    <dgm:cxn modelId="{B42FA371-03D2-47F8-81BA-CBC6E950A522}" type="presOf" srcId="{78BFA1F0-1FBD-4334-B887-D47AC8155DAE}" destId="{B93A6DD2-D2C6-48DE-87FC-55629E6EADF4}" srcOrd="0" destOrd="0" presId="urn:microsoft.com/office/officeart/2016/7/layout/LinearBlockProcessNumbered"/>
    <dgm:cxn modelId="{2040A752-82CA-44D6-8949-089F6D557D95}" srcId="{1BEDD2D8-16F5-4EEB-B3CF-E46AA0203BAB}" destId="{73F3ED8E-8843-4076-921A-DD8C39864C38}" srcOrd="0" destOrd="0" parTransId="{1AEA9F92-7A4E-41E0-9CA1-E7383CC4A84E}" sibTransId="{78BFA1F0-1FBD-4334-B887-D47AC8155DAE}"/>
    <dgm:cxn modelId="{B8831779-F81F-42A1-ACC9-1CDBE70A5D81}" type="presOf" srcId="{73F3ED8E-8843-4076-921A-DD8C39864C38}" destId="{D954D8A5-9944-4723-8325-37CAFB6435B6}" srcOrd="1" destOrd="0" presId="urn:microsoft.com/office/officeart/2016/7/layout/LinearBlockProcessNumbered"/>
    <dgm:cxn modelId="{0D6B12AA-9241-4F98-8AFB-70FA75F2A25E}" type="presOf" srcId="{1BEDD2D8-16F5-4EEB-B3CF-E46AA0203BAB}" destId="{DB2996EB-B218-4FB7-B043-FEABC8ADE417}" srcOrd="0" destOrd="0" presId="urn:microsoft.com/office/officeart/2016/7/layout/LinearBlockProcessNumbered"/>
    <dgm:cxn modelId="{951C9FB4-6BA6-4D90-A4B9-44CB8142329F}" type="presOf" srcId="{B64DEBEF-01EA-484B-8479-01C41B4DB267}" destId="{B1F26AAB-AAF6-4B37-8C88-D24E881C9BCD}" srcOrd="1" destOrd="0" presId="urn:microsoft.com/office/officeart/2016/7/layout/LinearBlockProcessNumbered"/>
    <dgm:cxn modelId="{8F65003D-6DD6-42EC-A3A6-2E472B5A20BC}" type="presParOf" srcId="{DB2996EB-B218-4FB7-B043-FEABC8ADE417}" destId="{996E44AA-7008-40CE-831B-2409B7E6D501}" srcOrd="0" destOrd="0" presId="urn:microsoft.com/office/officeart/2016/7/layout/LinearBlockProcessNumbered"/>
    <dgm:cxn modelId="{97B922AE-26B0-4490-A3E8-3442D38E6B0B}" type="presParOf" srcId="{996E44AA-7008-40CE-831B-2409B7E6D501}" destId="{B618A807-6B90-46F7-8627-5EFD03A0FB22}" srcOrd="0" destOrd="0" presId="urn:microsoft.com/office/officeart/2016/7/layout/LinearBlockProcessNumbered"/>
    <dgm:cxn modelId="{9BA0718D-A1A9-46B0-90DF-E8841C650457}" type="presParOf" srcId="{996E44AA-7008-40CE-831B-2409B7E6D501}" destId="{B93A6DD2-D2C6-48DE-87FC-55629E6EADF4}" srcOrd="1" destOrd="0" presId="urn:microsoft.com/office/officeart/2016/7/layout/LinearBlockProcessNumbered"/>
    <dgm:cxn modelId="{22F72F37-54D2-43BC-8E94-61F21AE6D8D5}" type="presParOf" srcId="{996E44AA-7008-40CE-831B-2409B7E6D501}" destId="{D954D8A5-9944-4723-8325-37CAFB6435B6}" srcOrd="2" destOrd="0" presId="urn:microsoft.com/office/officeart/2016/7/layout/LinearBlockProcessNumbered"/>
    <dgm:cxn modelId="{02D24E3D-E46E-47BF-AF27-D0CE126BCC72}" type="presParOf" srcId="{DB2996EB-B218-4FB7-B043-FEABC8ADE417}" destId="{E761DFA8-B9CD-41C8-9CE5-42FB8DA1E9F7}" srcOrd="1" destOrd="0" presId="urn:microsoft.com/office/officeart/2016/7/layout/LinearBlockProcessNumbered"/>
    <dgm:cxn modelId="{D7391DEA-643D-4443-8AAE-0FCAE59705A9}" type="presParOf" srcId="{DB2996EB-B218-4FB7-B043-FEABC8ADE417}" destId="{6B3A0993-BD89-4035-BCCF-E8C91F6B34C4}" srcOrd="2" destOrd="0" presId="urn:microsoft.com/office/officeart/2016/7/layout/LinearBlockProcessNumbered"/>
    <dgm:cxn modelId="{8ED19DB2-F176-4FD6-B2D3-2ABA07C6554A}" type="presParOf" srcId="{6B3A0993-BD89-4035-BCCF-E8C91F6B34C4}" destId="{9D03542A-121B-4F2A-8E99-8ADA0E13F324}" srcOrd="0" destOrd="0" presId="urn:microsoft.com/office/officeart/2016/7/layout/LinearBlockProcessNumbered"/>
    <dgm:cxn modelId="{ECC9529A-9F79-45B4-967D-19842080F8AB}" type="presParOf" srcId="{6B3A0993-BD89-4035-BCCF-E8C91F6B34C4}" destId="{8D405ADD-0301-4180-AEA2-0020FB21A9D9}" srcOrd="1" destOrd="0" presId="urn:microsoft.com/office/officeart/2016/7/layout/LinearBlockProcessNumbered"/>
    <dgm:cxn modelId="{44E93F47-26B0-4F47-910F-F870B6972FB5}" type="presParOf" srcId="{6B3A0993-BD89-4035-BCCF-E8C91F6B34C4}" destId="{B1F26AAB-AAF6-4B37-8C88-D24E881C9BCD}"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9C9744-D567-476F-BAFF-A08C8B792F8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F48A815-5295-48A7-A936-3C80FC6BFECC}">
      <dgm:prSet custT="1"/>
      <dgm:spPr/>
      <dgm:t>
        <a:bodyPr/>
        <a:lstStyle/>
        <a:p>
          <a:r>
            <a:rPr lang="en-IN" sz="1800" dirty="0">
              <a:latin typeface="Arial" panose="020B0604020202020204" pitchFamily="34" charset="0"/>
              <a:cs typeface="Arial" panose="020B0604020202020204" pitchFamily="34" charset="0"/>
            </a:rPr>
            <a:t>Organizing groups of entrepreneurs and women farmers for adopting bio floc production</a:t>
          </a:r>
          <a:endParaRPr lang="en-US" sz="1800" dirty="0">
            <a:latin typeface="Arial" panose="020B0604020202020204" pitchFamily="34" charset="0"/>
            <a:cs typeface="Arial" panose="020B0604020202020204" pitchFamily="34" charset="0"/>
          </a:endParaRPr>
        </a:p>
      </dgm:t>
    </dgm:pt>
    <dgm:pt modelId="{AC632AAF-7C81-4477-8E80-48CE4CE23EE0}" type="parTrans" cxnId="{54FA1B2F-DF92-4F91-B1E4-E8E0F2C3F7EF}">
      <dgm:prSet/>
      <dgm:spPr/>
      <dgm:t>
        <a:bodyPr/>
        <a:lstStyle/>
        <a:p>
          <a:endParaRPr lang="en-US"/>
        </a:p>
      </dgm:t>
    </dgm:pt>
    <dgm:pt modelId="{33AABECA-E4A0-450E-B21C-1A5611277A50}" type="sibTrans" cxnId="{54FA1B2F-DF92-4F91-B1E4-E8E0F2C3F7EF}">
      <dgm:prSet/>
      <dgm:spPr/>
      <dgm:t>
        <a:bodyPr/>
        <a:lstStyle/>
        <a:p>
          <a:endParaRPr lang="en-US"/>
        </a:p>
      </dgm:t>
    </dgm:pt>
    <dgm:pt modelId="{1DD5415B-7A79-4B2E-BCCB-9A24A6A1F480}">
      <dgm:prSet custT="1"/>
      <dgm:spPr/>
      <dgm:t>
        <a:bodyPr/>
        <a:lstStyle/>
        <a:p>
          <a:r>
            <a:rPr lang="en-IN" sz="1800" dirty="0">
              <a:latin typeface="Arial" panose="020B0604020202020204" pitchFamily="34" charset="0"/>
              <a:cs typeface="Arial" panose="020B0604020202020204" pitchFamily="34" charset="0"/>
            </a:rPr>
            <a:t>Capacity building of farmers in bio floc fish farming</a:t>
          </a:r>
          <a:endParaRPr lang="en-US" sz="1800" dirty="0">
            <a:latin typeface="Arial" panose="020B0604020202020204" pitchFamily="34" charset="0"/>
            <a:cs typeface="Arial" panose="020B0604020202020204" pitchFamily="34" charset="0"/>
          </a:endParaRPr>
        </a:p>
      </dgm:t>
    </dgm:pt>
    <dgm:pt modelId="{0797F03B-6BA0-40A1-A3BA-49BCE6BE0C14}" type="parTrans" cxnId="{A0B74CBA-01C9-4E7C-A631-43FF4482FBB7}">
      <dgm:prSet/>
      <dgm:spPr/>
      <dgm:t>
        <a:bodyPr/>
        <a:lstStyle/>
        <a:p>
          <a:endParaRPr lang="en-US"/>
        </a:p>
      </dgm:t>
    </dgm:pt>
    <dgm:pt modelId="{F9D0971F-6CBC-4D48-8BDF-B4B0C40598CB}" type="sibTrans" cxnId="{A0B74CBA-01C9-4E7C-A631-43FF4482FBB7}">
      <dgm:prSet/>
      <dgm:spPr/>
      <dgm:t>
        <a:bodyPr/>
        <a:lstStyle/>
        <a:p>
          <a:endParaRPr lang="en-US"/>
        </a:p>
      </dgm:t>
    </dgm:pt>
    <dgm:pt modelId="{AE9372B7-DC16-48D7-A191-364BB3164A75}">
      <dgm:prSet custT="1"/>
      <dgm:spPr/>
      <dgm:t>
        <a:bodyPr/>
        <a:lstStyle/>
        <a:p>
          <a:r>
            <a:rPr lang="en-IN" sz="1800" dirty="0">
              <a:latin typeface="Arial" panose="020B0604020202020204" pitchFamily="34" charset="0"/>
              <a:cs typeface="Arial" panose="020B0604020202020204" pitchFamily="34" charset="0"/>
            </a:rPr>
            <a:t>Documentation of success stories.</a:t>
          </a:r>
          <a:endParaRPr lang="en-US" sz="1800" dirty="0">
            <a:latin typeface="Arial" panose="020B0604020202020204" pitchFamily="34" charset="0"/>
            <a:cs typeface="Arial" panose="020B0604020202020204" pitchFamily="34" charset="0"/>
          </a:endParaRPr>
        </a:p>
      </dgm:t>
    </dgm:pt>
    <dgm:pt modelId="{C2AD7984-F174-4F97-A4F0-DC9E2525F524}" type="parTrans" cxnId="{AB203F47-BCC0-4BE8-A744-3C9F8A8B963F}">
      <dgm:prSet/>
      <dgm:spPr/>
      <dgm:t>
        <a:bodyPr/>
        <a:lstStyle/>
        <a:p>
          <a:endParaRPr lang="en-US"/>
        </a:p>
      </dgm:t>
    </dgm:pt>
    <dgm:pt modelId="{4961C150-9AE2-40BE-BF72-059C08767279}" type="sibTrans" cxnId="{AB203F47-BCC0-4BE8-A744-3C9F8A8B963F}">
      <dgm:prSet/>
      <dgm:spPr/>
      <dgm:t>
        <a:bodyPr/>
        <a:lstStyle/>
        <a:p>
          <a:endParaRPr lang="en-US"/>
        </a:p>
      </dgm:t>
    </dgm:pt>
    <dgm:pt modelId="{315FB694-CA0A-4D4F-A19C-2C47306E58C3}">
      <dgm:prSet custT="1"/>
      <dgm:spPr/>
      <dgm:t>
        <a:bodyPr/>
        <a:lstStyle/>
        <a:p>
          <a:pPr algn="just"/>
          <a:r>
            <a:rPr lang="en-IN" sz="1800" dirty="0">
              <a:latin typeface="Arial" panose="020B0604020202020204" pitchFamily="34" charset="0"/>
              <a:cs typeface="Arial" panose="020B0604020202020204" pitchFamily="34" charset="0"/>
            </a:rPr>
            <a:t>Training of bio floc entrepreneurs and farmers in entrepreneurship, bio floc operations, financial management and record keeping</a:t>
          </a:r>
          <a:endParaRPr lang="en-US" sz="1800" dirty="0">
            <a:latin typeface="Arial" panose="020B0604020202020204" pitchFamily="34" charset="0"/>
            <a:cs typeface="Arial" panose="020B0604020202020204" pitchFamily="34" charset="0"/>
          </a:endParaRPr>
        </a:p>
      </dgm:t>
    </dgm:pt>
    <dgm:pt modelId="{B064B5F7-D232-4386-B6E0-19875ED062BE}" type="parTrans" cxnId="{400D6C34-32FE-492E-83AB-14F2B26EDB7E}">
      <dgm:prSet/>
      <dgm:spPr/>
      <dgm:t>
        <a:bodyPr/>
        <a:lstStyle/>
        <a:p>
          <a:endParaRPr lang="en-US"/>
        </a:p>
      </dgm:t>
    </dgm:pt>
    <dgm:pt modelId="{CC54861A-C3C7-4CB8-AB1B-AD0D2CA2DBEE}" type="sibTrans" cxnId="{400D6C34-32FE-492E-83AB-14F2B26EDB7E}">
      <dgm:prSet/>
      <dgm:spPr/>
      <dgm:t>
        <a:bodyPr/>
        <a:lstStyle/>
        <a:p>
          <a:endParaRPr lang="en-US"/>
        </a:p>
      </dgm:t>
    </dgm:pt>
    <dgm:pt modelId="{52D1C590-16F8-4423-AFE8-3212DEB5217A}">
      <dgm:prSet custT="1"/>
      <dgm:spPr/>
      <dgm:t>
        <a:bodyPr/>
        <a:lstStyle/>
        <a:p>
          <a:r>
            <a:rPr lang="en-IN" sz="1800" dirty="0">
              <a:latin typeface="Arial" panose="020B0604020202020204" pitchFamily="34" charset="0"/>
              <a:cs typeface="Arial" panose="020B0604020202020204" pitchFamily="34" charset="0"/>
            </a:rPr>
            <a:t>Liaising with financial institutions</a:t>
          </a:r>
          <a:endParaRPr lang="en-US" sz="1800" dirty="0">
            <a:latin typeface="Arial" panose="020B0604020202020204" pitchFamily="34" charset="0"/>
            <a:cs typeface="Arial" panose="020B0604020202020204" pitchFamily="34" charset="0"/>
          </a:endParaRPr>
        </a:p>
      </dgm:t>
    </dgm:pt>
    <dgm:pt modelId="{3FF4B9E5-7365-4EE3-B4AD-7D29B77FCE13}" type="parTrans" cxnId="{B78EFAED-1C2A-487C-899F-67DFBA90597D}">
      <dgm:prSet/>
      <dgm:spPr/>
      <dgm:t>
        <a:bodyPr/>
        <a:lstStyle/>
        <a:p>
          <a:endParaRPr lang="en-US"/>
        </a:p>
      </dgm:t>
    </dgm:pt>
    <dgm:pt modelId="{2C9ACD27-5CA9-4FBE-9914-22383D9FEDBC}" type="sibTrans" cxnId="{B78EFAED-1C2A-487C-899F-67DFBA90597D}">
      <dgm:prSet/>
      <dgm:spPr/>
      <dgm:t>
        <a:bodyPr/>
        <a:lstStyle/>
        <a:p>
          <a:endParaRPr lang="en-US"/>
        </a:p>
      </dgm:t>
    </dgm:pt>
    <dgm:pt modelId="{2B1D04B8-8B13-4BCE-B4A9-78ABC82659C9}" type="pres">
      <dgm:prSet presAssocID="{389C9744-D567-476F-BAFF-A08C8B792F8B}" presName="root" presStyleCnt="0">
        <dgm:presLayoutVars>
          <dgm:dir/>
          <dgm:resizeHandles val="exact"/>
        </dgm:presLayoutVars>
      </dgm:prSet>
      <dgm:spPr/>
    </dgm:pt>
    <dgm:pt modelId="{B25C54A0-19A7-41E7-9860-83142513D55C}" type="pres">
      <dgm:prSet presAssocID="{AF48A815-5295-48A7-A936-3C80FC6BFECC}" presName="compNode" presStyleCnt="0"/>
      <dgm:spPr/>
    </dgm:pt>
    <dgm:pt modelId="{8660CAFC-41D7-40AD-818F-27E81C2EEAE4}" type="pres">
      <dgm:prSet presAssocID="{AF48A815-5295-48A7-A936-3C80FC6BFECC}" presName="bgRect" presStyleLbl="bgShp" presStyleIdx="0" presStyleCnt="5"/>
      <dgm:spPr/>
    </dgm:pt>
    <dgm:pt modelId="{E0257ADE-6D0A-491F-85B9-BD5FDAA3E887}" type="pres">
      <dgm:prSet presAssocID="{AF48A815-5295-48A7-A936-3C80FC6BFE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0C29B8FA-B616-41DA-8E4C-86C4862936E6}" type="pres">
      <dgm:prSet presAssocID="{AF48A815-5295-48A7-A936-3C80FC6BFECC}" presName="spaceRect" presStyleCnt="0"/>
      <dgm:spPr/>
    </dgm:pt>
    <dgm:pt modelId="{CA500E1D-F2D5-4200-AF72-E6D244323393}" type="pres">
      <dgm:prSet presAssocID="{AF48A815-5295-48A7-A936-3C80FC6BFECC}" presName="parTx" presStyleLbl="revTx" presStyleIdx="0" presStyleCnt="5">
        <dgm:presLayoutVars>
          <dgm:chMax val="0"/>
          <dgm:chPref val="0"/>
        </dgm:presLayoutVars>
      </dgm:prSet>
      <dgm:spPr/>
    </dgm:pt>
    <dgm:pt modelId="{88003855-F92D-4168-AEAA-4A475C7DFE10}" type="pres">
      <dgm:prSet presAssocID="{33AABECA-E4A0-450E-B21C-1A5611277A50}" presName="sibTrans" presStyleCnt="0"/>
      <dgm:spPr/>
    </dgm:pt>
    <dgm:pt modelId="{D42480E0-752A-4E24-BCC4-F906B2ED24C3}" type="pres">
      <dgm:prSet presAssocID="{1DD5415B-7A79-4B2E-BCCB-9A24A6A1F480}" presName="compNode" presStyleCnt="0"/>
      <dgm:spPr/>
    </dgm:pt>
    <dgm:pt modelId="{724CA96A-B7DC-44B4-9356-F2B6CC3C8E1E}" type="pres">
      <dgm:prSet presAssocID="{1DD5415B-7A79-4B2E-BCCB-9A24A6A1F480}" presName="bgRect" presStyleLbl="bgShp" presStyleIdx="1" presStyleCnt="5"/>
      <dgm:spPr/>
    </dgm:pt>
    <dgm:pt modelId="{C4305AF9-0B2A-4EAC-B703-C201EEF07FD4}" type="pres">
      <dgm:prSet presAssocID="{1DD5415B-7A79-4B2E-BCCB-9A24A6A1F48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sh"/>
        </a:ext>
      </dgm:extLst>
    </dgm:pt>
    <dgm:pt modelId="{342598B8-12B1-4285-99E7-DC24C759C1BF}" type="pres">
      <dgm:prSet presAssocID="{1DD5415B-7A79-4B2E-BCCB-9A24A6A1F480}" presName="spaceRect" presStyleCnt="0"/>
      <dgm:spPr/>
    </dgm:pt>
    <dgm:pt modelId="{FD35D624-9806-476E-96D9-0BDE74413486}" type="pres">
      <dgm:prSet presAssocID="{1DD5415B-7A79-4B2E-BCCB-9A24A6A1F480}" presName="parTx" presStyleLbl="revTx" presStyleIdx="1" presStyleCnt="5">
        <dgm:presLayoutVars>
          <dgm:chMax val="0"/>
          <dgm:chPref val="0"/>
        </dgm:presLayoutVars>
      </dgm:prSet>
      <dgm:spPr/>
    </dgm:pt>
    <dgm:pt modelId="{4F03A0F7-1A20-44A9-8C72-45780BAC248C}" type="pres">
      <dgm:prSet presAssocID="{F9D0971F-6CBC-4D48-8BDF-B4B0C40598CB}" presName="sibTrans" presStyleCnt="0"/>
      <dgm:spPr/>
    </dgm:pt>
    <dgm:pt modelId="{4F22B8C1-687A-4F3B-B03C-6779CFDDF570}" type="pres">
      <dgm:prSet presAssocID="{AE9372B7-DC16-48D7-A191-364BB3164A75}" presName="compNode" presStyleCnt="0"/>
      <dgm:spPr/>
    </dgm:pt>
    <dgm:pt modelId="{0E62F58E-0C31-419E-9A75-2EA741CE3F3C}" type="pres">
      <dgm:prSet presAssocID="{AE9372B7-DC16-48D7-A191-364BB3164A75}" presName="bgRect" presStyleLbl="bgShp" presStyleIdx="2" presStyleCnt="5"/>
      <dgm:spPr/>
    </dgm:pt>
    <dgm:pt modelId="{E8568A6B-C64B-448A-9906-77050819CEFC}" type="pres">
      <dgm:prSet presAssocID="{AE9372B7-DC16-48D7-A191-364BB3164A7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0E62948B-F99D-4148-8438-603EA74FF0BE}" type="pres">
      <dgm:prSet presAssocID="{AE9372B7-DC16-48D7-A191-364BB3164A75}" presName="spaceRect" presStyleCnt="0"/>
      <dgm:spPr/>
    </dgm:pt>
    <dgm:pt modelId="{00182EF2-0FE3-4D42-8350-2075F4463F93}" type="pres">
      <dgm:prSet presAssocID="{AE9372B7-DC16-48D7-A191-364BB3164A75}" presName="parTx" presStyleLbl="revTx" presStyleIdx="2" presStyleCnt="5">
        <dgm:presLayoutVars>
          <dgm:chMax val="0"/>
          <dgm:chPref val="0"/>
        </dgm:presLayoutVars>
      </dgm:prSet>
      <dgm:spPr/>
    </dgm:pt>
    <dgm:pt modelId="{1F71FD63-1550-4837-B383-0F013D378FC3}" type="pres">
      <dgm:prSet presAssocID="{4961C150-9AE2-40BE-BF72-059C08767279}" presName="sibTrans" presStyleCnt="0"/>
      <dgm:spPr/>
    </dgm:pt>
    <dgm:pt modelId="{A2BEB3DC-4B4C-49EA-BF7D-1500FFC59CEC}" type="pres">
      <dgm:prSet presAssocID="{315FB694-CA0A-4D4F-A19C-2C47306E58C3}" presName="compNode" presStyleCnt="0"/>
      <dgm:spPr/>
    </dgm:pt>
    <dgm:pt modelId="{F8375E2D-D05C-41BF-8A0D-704EC9D40B09}" type="pres">
      <dgm:prSet presAssocID="{315FB694-CA0A-4D4F-A19C-2C47306E58C3}" presName="bgRect" presStyleLbl="bgShp" presStyleIdx="3" presStyleCnt="5"/>
      <dgm:spPr/>
    </dgm:pt>
    <dgm:pt modelId="{ABEA81AD-13A7-460E-8BA4-A87B6BA7102E}" type="pres">
      <dgm:prSet presAssocID="{315FB694-CA0A-4D4F-A19C-2C47306E58C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rm scene"/>
        </a:ext>
      </dgm:extLst>
    </dgm:pt>
    <dgm:pt modelId="{EC6CE85A-19B7-4172-86FA-E13085EB08BD}" type="pres">
      <dgm:prSet presAssocID="{315FB694-CA0A-4D4F-A19C-2C47306E58C3}" presName="spaceRect" presStyleCnt="0"/>
      <dgm:spPr/>
    </dgm:pt>
    <dgm:pt modelId="{8D1CACC7-C83A-46E9-BC31-288D71EBA743}" type="pres">
      <dgm:prSet presAssocID="{315FB694-CA0A-4D4F-A19C-2C47306E58C3}" presName="parTx" presStyleLbl="revTx" presStyleIdx="3" presStyleCnt="5">
        <dgm:presLayoutVars>
          <dgm:chMax val="0"/>
          <dgm:chPref val="0"/>
        </dgm:presLayoutVars>
      </dgm:prSet>
      <dgm:spPr/>
    </dgm:pt>
    <dgm:pt modelId="{039C8F88-9DD8-40B1-A3AD-989B4FDE4C0A}" type="pres">
      <dgm:prSet presAssocID="{CC54861A-C3C7-4CB8-AB1B-AD0D2CA2DBEE}" presName="sibTrans" presStyleCnt="0"/>
      <dgm:spPr/>
    </dgm:pt>
    <dgm:pt modelId="{DCCD22BF-A58F-4544-BCB1-87B65C4C1676}" type="pres">
      <dgm:prSet presAssocID="{52D1C590-16F8-4423-AFE8-3212DEB5217A}" presName="compNode" presStyleCnt="0"/>
      <dgm:spPr/>
    </dgm:pt>
    <dgm:pt modelId="{000897DD-CE25-4EC7-850E-F63BE2C7DE65}" type="pres">
      <dgm:prSet presAssocID="{52D1C590-16F8-4423-AFE8-3212DEB5217A}" presName="bgRect" presStyleLbl="bgShp" presStyleIdx="4" presStyleCnt="5"/>
      <dgm:spPr/>
    </dgm:pt>
    <dgm:pt modelId="{4D4CEB68-8A40-4755-AF74-A4863B7B7B45}" type="pres">
      <dgm:prSet presAssocID="{52D1C590-16F8-4423-AFE8-3212DEB5217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6A3990B7-D958-434C-A943-DFFD61E2E990}" type="pres">
      <dgm:prSet presAssocID="{52D1C590-16F8-4423-AFE8-3212DEB5217A}" presName="spaceRect" presStyleCnt="0"/>
      <dgm:spPr/>
    </dgm:pt>
    <dgm:pt modelId="{2CD36D93-E61C-4272-AD90-0F3C79168CAE}" type="pres">
      <dgm:prSet presAssocID="{52D1C590-16F8-4423-AFE8-3212DEB5217A}" presName="parTx" presStyleLbl="revTx" presStyleIdx="4" presStyleCnt="5">
        <dgm:presLayoutVars>
          <dgm:chMax val="0"/>
          <dgm:chPref val="0"/>
        </dgm:presLayoutVars>
      </dgm:prSet>
      <dgm:spPr/>
    </dgm:pt>
  </dgm:ptLst>
  <dgm:cxnLst>
    <dgm:cxn modelId="{6C88A400-AA9E-4301-B90E-039FE94BA3F0}" type="presOf" srcId="{1DD5415B-7A79-4B2E-BCCB-9A24A6A1F480}" destId="{FD35D624-9806-476E-96D9-0BDE74413486}" srcOrd="0" destOrd="0" presId="urn:microsoft.com/office/officeart/2018/2/layout/IconVerticalSolidList"/>
    <dgm:cxn modelId="{6C14991D-9591-4CC5-A3D3-C3B8F42B0A56}" type="presOf" srcId="{AF48A815-5295-48A7-A936-3C80FC6BFECC}" destId="{CA500E1D-F2D5-4200-AF72-E6D244323393}" srcOrd="0" destOrd="0" presId="urn:microsoft.com/office/officeart/2018/2/layout/IconVerticalSolidList"/>
    <dgm:cxn modelId="{0EC5C124-3599-4794-A67D-F25CB0742B06}" type="presOf" srcId="{389C9744-D567-476F-BAFF-A08C8B792F8B}" destId="{2B1D04B8-8B13-4BCE-B4A9-78ABC82659C9}" srcOrd="0" destOrd="0" presId="urn:microsoft.com/office/officeart/2018/2/layout/IconVerticalSolidList"/>
    <dgm:cxn modelId="{80D0E92B-364C-466B-AF08-9C36F1F43788}" type="presOf" srcId="{AE9372B7-DC16-48D7-A191-364BB3164A75}" destId="{00182EF2-0FE3-4D42-8350-2075F4463F93}" srcOrd="0" destOrd="0" presId="urn:microsoft.com/office/officeart/2018/2/layout/IconVerticalSolidList"/>
    <dgm:cxn modelId="{54FA1B2F-DF92-4F91-B1E4-E8E0F2C3F7EF}" srcId="{389C9744-D567-476F-BAFF-A08C8B792F8B}" destId="{AF48A815-5295-48A7-A936-3C80FC6BFECC}" srcOrd="0" destOrd="0" parTransId="{AC632AAF-7C81-4477-8E80-48CE4CE23EE0}" sibTransId="{33AABECA-E4A0-450E-B21C-1A5611277A50}"/>
    <dgm:cxn modelId="{400D6C34-32FE-492E-83AB-14F2B26EDB7E}" srcId="{389C9744-D567-476F-BAFF-A08C8B792F8B}" destId="{315FB694-CA0A-4D4F-A19C-2C47306E58C3}" srcOrd="3" destOrd="0" parTransId="{B064B5F7-D232-4386-B6E0-19875ED062BE}" sibTransId="{CC54861A-C3C7-4CB8-AB1B-AD0D2CA2DBEE}"/>
    <dgm:cxn modelId="{AB203F47-BCC0-4BE8-A744-3C9F8A8B963F}" srcId="{389C9744-D567-476F-BAFF-A08C8B792F8B}" destId="{AE9372B7-DC16-48D7-A191-364BB3164A75}" srcOrd="2" destOrd="0" parTransId="{C2AD7984-F174-4F97-A4F0-DC9E2525F524}" sibTransId="{4961C150-9AE2-40BE-BF72-059C08767279}"/>
    <dgm:cxn modelId="{A09443B4-B8C4-472D-94A1-F29923B373E2}" type="presOf" srcId="{315FB694-CA0A-4D4F-A19C-2C47306E58C3}" destId="{8D1CACC7-C83A-46E9-BC31-288D71EBA743}" srcOrd="0" destOrd="0" presId="urn:microsoft.com/office/officeart/2018/2/layout/IconVerticalSolidList"/>
    <dgm:cxn modelId="{A0B74CBA-01C9-4E7C-A631-43FF4482FBB7}" srcId="{389C9744-D567-476F-BAFF-A08C8B792F8B}" destId="{1DD5415B-7A79-4B2E-BCCB-9A24A6A1F480}" srcOrd="1" destOrd="0" parTransId="{0797F03B-6BA0-40A1-A3BA-49BCE6BE0C14}" sibTransId="{F9D0971F-6CBC-4D48-8BDF-B4B0C40598CB}"/>
    <dgm:cxn modelId="{7F5DC6C8-B00A-429F-BE5F-EEC8C9C2C426}" type="presOf" srcId="{52D1C590-16F8-4423-AFE8-3212DEB5217A}" destId="{2CD36D93-E61C-4272-AD90-0F3C79168CAE}" srcOrd="0" destOrd="0" presId="urn:microsoft.com/office/officeart/2018/2/layout/IconVerticalSolidList"/>
    <dgm:cxn modelId="{B78EFAED-1C2A-487C-899F-67DFBA90597D}" srcId="{389C9744-D567-476F-BAFF-A08C8B792F8B}" destId="{52D1C590-16F8-4423-AFE8-3212DEB5217A}" srcOrd="4" destOrd="0" parTransId="{3FF4B9E5-7365-4EE3-B4AD-7D29B77FCE13}" sibTransId="{2C9ACD27-5CA9-4FBE-9914-22383D9FEDBC}"/>
    <dgm:cxn modelId="{A55BE1A7-809F-4606-A555-989733357A63}" type="presParOf" srcId="{2B1D04B8-8B13-4BCE-B4A9-78ABC82659C9}" destId="{B25C54A0-19A7-41E7-9860-83142513D55C}" srcOrd="0" destOrd="0" presId="urn:microsoft.com/office/officeart/2018/2/layout/IconVerticalSolidList"/>
    <dgm:cxn modelId="{B44FF310-7FBF-401A-9EA6-5A003B079CC7}" type="presParOf" srcId="{B25C54A0-19A7-41E7-9860-83142513D55C}" destId="{8660CAFC-41D7-40AD-818F-27E81C2EEAE4}" srcOrd="0" destOrd="0" presId="urn:microsoft.com/office/officeart/2018/2/layout/IconVerticalSolidList"/>
    <dgm:cxn modelId="{49EA4A25-ECCC-4D7A-B1C6-C1B65EC35397}" type="presParOf" srcId="{B25C54A0-19A7-41E7-9860-83142513D55C}" destId="{E0257ADE-6D0A-491F-85B9-BD5FDAA3E887}" srcOrd="1" destOrd="0" presId="urn:microsoft.com/office/officeart/2018/2/layout/IconVerticalSolidList"/>
    <dgm:cxn modelId="{9EE45172-0366-4B5F-B01D-A1D353171DAE}" type="presParOf" srcId="{B25C54A0-19A7-41E7-9860-83142513D55C}" destId="{0C29B8FA-B616-41DA-8E4C-86C4862936E6}" srcOrd="2" destOrd="0" presId="urn:microsoft.com/office/officeart/2018/2/layout/IconVerticalSolidList"/>
    <dgm:cxn modelId="{8C1D6664-A246-44A6-9825-6B2CBA64FF96}" type="presParOf" srcId="{B25C54A0-19A7-41E7-9860-83142513D55C}" destId="{CA500E1D-F2D5-4200-AF72-E6D244323393}" srcOrd="3" destOrd="0" presId="urn:microsoft.com/office/officeart/2018/2/layout/IconVerticalSolidList"/>
    <dgm:cxn modelId="{8B518C19-3660-465E-9B4B-237B5E2685FE}" type="presParOf" srcId="{2B1D04B8-8B13-4BCE-B4A9-78ABC82659C9}" destId="{88003855-F92D-4168-AEAA-4A475C7DFE10}" srcOrd="1" destOrd="0" presId="urn:microsoft.com/office/officeart/2018/2/layout/IconVerticalSolidList"/>
    <dgm:cxn modelId="{CEFDB70D-0225-4D02-8DFF-1594A27921A6}" type="presParOf" srcId="{2B1D04B8-8B13-4BCE-B4A9-78ABC82659C9}" destId="{D42480E0-752A-4E24-BCC4-F906B2ED24C3}" srcOrd="2" destOrd="0" presId="urn:microsoft.com/office/officeart/2018/2/layout/IconVerticalSolidList"/>
    <dgm:cxn modelId="{6F3732AE-8289-4E1B-98E0-7744AB3C991F}" type="presParOf" srcId="{D42480E0-752A-4E24-BCC4-F906B2ED24C3}" destId="{724CA96A-B7DC-44B4-9356-F2B6CC3C8E1E}" srcOrd="0" destOrd="0" presId="urn:microsoft.com/office/officeart/2018/2/layout/IconVerticalSolidList"/>
    <dgm:cxn modelId="{CF4E91D9-867A-4BCC-B933-BD02906AE941}" type="presParOf" srcId="{D42480E0-752A-4E24-BCC4-F906B2ED24C3}" destId="{C4305AF9-0B2A-4EAC-B703-C201EEF07FD4}" srcOrd="1" destOrd="0" presId="urn:microsoft.com/office/officeart/2018/2/layout/IconVerticalSolidList"/>
    <dgm:cxn modelId="{86F5BBF8-323A-4028-A809-66641F2ED120}" type="presParOf" srcId="{D42480E0-752A-4E24-BCC4-F906B2ED24C3}" destId="{342598B8-12B1-4285-99E7-DC24C759C1BF}" srcOrd="2" destOrd="0" presId="urn:microsoft.com/office/officeart/2018/2/layout/IconVerticalSolidList"/>
    <dgm:cxn modelId="{C5D13C00-5E8C-4261-B1F4-E25D66911CC3}" type="presParOf" srcId="{D42480E0-752A-4E24-BCC4-F906B2ED24C3}" destId="{FD35D624-9806-476E-96D9-0BDE74413486}" srcOrd="3" destOrd="0" presId="urn:microsoft.com/office/officeart/2018/2/layout/IconVerticalSolidList"/>
    <dgm:cxn modelId="{6E5EE44A-DAEE-4AE7-868B-49598044208B}" type="presParOf" srcId="{2B1D04B8-8B13-4BCE-B4A9-78ABC82659C9}" destId="{4F03A0F7-1A20-44A9-8C72-45780BAC248C}" srcOrd="3" destOrd="0" presId="urn:microsoft.com/office/officeart/2018/2/layout/IconVerticalSolidList"/>
    <dgm:cxn modelId="{A67B9DEB-B70F-4BC9-B7F3-940511CAD2FF}" type="presParOf" srcId="{2B1D04B8-8B13-4BCE-B4A9-78ABC82659C9}" destId="{4F22B8C1-687A-4F3B-B03C-6779CFDDF570}" srcOrd="4" destOrd="0" presId="urn:microsoft.com/office/officeart/2018/2/layout/IconVerticalSolidList"/>
    <dgm:cxn modelId="{E7CF76BD-9283-4985-A71E-35BAE5FE8537}" type="presParOf" srcId="{4F22B8C1-687A-4F3B-B03C-6779CFDDF570}" destId="{0E62F58E-0C31-419E-9A75-2EA741CE3F3C}" srcOrd="0" destOrd="0" presId="urn:microsoft.com/office/officeart/2018/2/layout/IconVerticalSolidList"/>
    <dgm:cxn modelId="{714D6E04-D8B0-4781-96B6-E0BB7AECC653}" type="presParOf" srcId="{4F22B8C1-687A-4F3B-B03C-6779CFDDF570}" destId="{E8568A6B-C64B-448A-9906-77050819CEFC}" srcOrd="1" destOrd="0" presId="urn:microsoft.com/office/officeart/2018/2/layout/IconVerticalSolidList"/>
    <dgm:cxn modelId="{79576CF8-EC83-4145-94A5-2EBFC3F33BED}" type="presParOf" srcId="{4F22B8C1-687A-4F3B-B03C-6779CFDDF570}" destId="{0E62948B-F99D-4148-8438-603EA74FF0BE}" srcOrd="2" destOrd="0" presId="urn:microsoft.com/office/officeart/2018/2/layout/IconVerticalSolidList"/>
    <dgm:cxn modelId="{8E266763-04E7-4706-AB80-B72B06AAD57F}" type="presParOf" srcId="{4F22B8C1-687A-4F3B-B03C-6779CFDDF570}" destId="{00182EF2-0FE3-4D42-8350-2075F4463F93}" srcOrd="3" destOrd="0" presId="urn:microsoft.com/office/officeart/2018/2/layout/IconVerticalSolidList"/>
    <dgm:cxn modelId="{BBA9B975-BF77-43EF-8E2E-A68F33A853ED}" type="presParOf" srcId="{2B1D04B8-8B13-4BCE-B4A9-78ABC82659C9}" destId="{1F71FD63-1550-4837-B383-0F013D378FC3}" srcOrd="5" destOrd="0" presId="urn:microsoft.com/office/officeart/2018/2/layout/IconVerticalSolidList"/>
    <dgm:cxn modelId="{5170C238-64F6-453B-AAC1-A3EF14FA7529}" type="presParOf" srcId="{2B1D04B8-8B13-4BCE-B4A9-78ABC82659C9}" destId="{A2BEB3DC-4B4C-49EA-BF7D-1500FFC59CEC}" srcOrd="6" destOrd="0" presId="urn:microsoft.com/office/officeart/2018/2/layout/IconVerticalSolidList"/>
    <dgm:cxn modelId="{314DB73F-D70C-4936-8127-CABFFA27F8FF}" type="presParOf" srcId="{A2BEB3DC-4B4C-49EA-BF7D-1500FFC59CEC}" destId="{F8375E2D-D05C-41BF-8A0D-704EC9D40B09}" srcOrd="0" destOrd="0" presId="urn:microsoft.com/office/officeart/2018/2/layout/IconVerticalSolidList"/>
    <dgm:cxn modelId="{CCDCFD0C-BD25-4278-AACD-6B81E525E174}" type="presParOf" srcId="{A2BEB3DC-4B4C-49EA-BF7D-1500FFC59CEC}" destId="{ABEA81AD-13A7-460E-8BA4-A87B6BA7102E}" srcOrd="1" destOrd="0" presId="urn:microsoft.com/office/officeart/2018/2/layout/IconVerticalSolidList"/>
    <dgm:cxn modelId="{9FF3FF78-4338-4A95-8BB0-B9C141A3403C}" type="presParOf" srcId="{A2BEB3DC-4B4C-49EA-BF7D-1500FFC59CEC}" destId="{EC6CE85A-19B7-4172-86FA-E13085EB08BD}" srcOrd="2" destOrd="0" presId="urn:microsoft.com/office/officeart/2018/2/layout/IconVerticalSolidList"/>
    <dgm:cxn modelId="{710E6B56-B174-4677-9C15-BF2211144432}" type="presParOf" srcId="{A2BEB3DC-4B4C-49EA-BF7D-1500FFC59CEC}" destId="{8D1CACC7-C83A-46E9-BC31-288D71EBA743}" srcOrd="3" destOrd="0" presId="urn:microsoft.com/office/officeart/2018/2/layout/IconVerticalSolidList"/>
    <dgm:cxn modelId="{B8990195-51F8-4271-A9E8-703BBCF8F4B1}" type="presParOf" srcId="{2B1D04B8-8B13-4BCE-B4A9-78ABC82659C9}" destId="{039C8F88-9DD8-40B1-A3AD-989B4FDE4C0A}" srcOrd="7" destOrd="0" presId="urn:microsoft.com/office/officeart/2018/2/layout/IconVerticalSolidList"/>
    <dgm:cxn modelId="{30DBC915-A1FB-4F2B-BA2E-375524188CFA}" type="presParOf" srcId="{2B1D04B8-8B13-4BCE-B4A9-78ABC82659C9}" destId="{DCCD22BF-A58F-4544-BCB1-87B65C4C1676}" srcOrd="8" destOrd="0" presId="urn:microsoft.com/office/officeart/2018/2/layout/IconVerticalSolidList"/>
    <dgm:cxn modelId="{8C67B935-0CAD-4FF4-B1C9-428CEE81FDA7}" type="presParOf" srcId="{DCCD22BF-A58F-4544-BCB1-87B65C4C1676}" destId="{000897DD-CE25-4EC7-850E-F63BE2C7DE65}" srcOrd="0" destOrd="0" presId="urn:microsoft.com/office/officeart/2018/2/layout/IconVerticalSolidList"/>
    <dgm:cxn modelId="{C32D525B-1525-4C0F-8230-6400BCD7D225}" type="presParOf" srcId="{DCCD22BF-A58F-4544-BCB1-87B65C4C1676}" destId="{4D4CEB68-8A40-4755-AF74-A4863B7B7B45}" srcOrd="1" destOrd="0" presId="urn:microsoft.com/office/officeart/2018/2/layout/IconVerticalSolidList"/>
    <dgm:cxn modelId="{BF2A20FA-5E30-43CD-AE75-86F90CC17902}" type="presParOf" srcId="{DCCD22BF-A58F-4544-BCB1-87B65C4C1676}" destId="{6A3990B7-D958-434C-A943-DFFD61E2E990}" srcOrd="2" destOrd="0" presId="urn:microsoft.com/office/officeart/2018/2/layout/IconVerticalSolidList"/>
    <dgm:cxn modelId="{071BB2CC-94A1-45A4-8528-B6A4D8FE956E}" type="presParOf" srcId="{DCCD22BF-A58F-4544-BCB1-87B65C4C1676}" destId="{2CD36D93-E61C-4272-AD90-0F3C79168CA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E31682-38F5-4D65-A9B1-A8164F7340B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IN"/>
        </a:p>
      </dgm:t>
    </dgm:pt>
    <dgm:pt modelId="{D1D2F24E-4796-46AE-905A-E66F23A9CE2D}">
      <dgm:prSet custT="1"/>
      <dgm:spPr/>
      <dgm:t>
        <a:bodyPr/>
        <a:lstStyle/>
        <a:p>
          <a:r>
            <a:rPr lang="en-US" sz="1800" dirty="0">
              <a:latin typeface="Arial" panose="020B0604020202020204" pitchFamily="34" charset="0"/>
              <a:cs typeface="Arial" panose="020B0604020202020204" pitchFamily="34" charset="0"/>
            </a:rPr>
            <a:t>An Introduction to Biofloc Fish Farming in India</a:t>
          </a:r>
          <a:endParaRPr lang="en-IN" sz="1800" dirty="0">
            <a:latin typeface="Arial" panose="020B0604020202020204" pitchFamily="34" charset="0"/>
            <a:cs typeface="Arial" panose="020B0604020202020204" pitchFamily="34" charset="0"/>
          </a:endParaRPr>
        </a:p>
      </dgm:t>
    </dgm:pt>
    <dgm:pt modelId="{94EDD502-D933-4185-9FD6-DB3F44437BD3}" type="parTrans" cxnId="{3CD7A009-384F-41F0-8A89-A55A2BEB2195}">
      <dgm:prSet/>
      <dgm:spPr/>
      <dgm:t>
        <a:bodyPr/>
        <a:lstStyle/>
        <a:p>
          <a:endParaRPr lang="en-IN"/>
        </a:p>
      </dgm:t>
    </dgm:pt>
    <dgm:pt modelId="{0722C104-8FE6-4D9F-837B-289CBB6B4BB7}" type="sibTrans" cxnId="{3CD7A009-384F-41F0-8A89-A55A2BEB2195}">
      <dgm:prSet/>
      <dgm:spPr/>
      <dgm:t>
        <a:bodyPr/>
        <a:lstStyle/>
        <a:p>
          <a:endParaRPr lang="en-IN"/>
        </a:p>
      </dgm:t>
    </dgm:pt>
    <dgm:pt modelId="{D45733F2-48BA-4FAF-8B3C-E5ECF0FA544A}">
      <dgm:prSet custT="1"/>
      <dgm:spPr/>
      <dgm:t>
        <a:bodyPr/>
        <a:lstStyle/>
        <a:p>
          <a:r>
            <a:rPr kumimoji="0" lang="en-GB" altLang="en-US" sz="1800" i="0" u="none" strike="noStrike" cap="none" normalizeH="0" baseline="0" dirty="0">
              <a:ln/>
              <a:effectLst/>
              <a:latin typeface="Arial" panose="020B0604020202020204" pitchFamily="34" charset="0"/>
              <a:ea typeface="Calibri" panose="020F0502020204030204" pitchFamily="34" charset="0"/>
              <a:cs typeface="Arial" panose="020B0604020202020204" pitchFamily="34" charset="0"/>
            </a:rPr>
            <a:t>Tank Construction</a:t>
          </a:r>
          <a:endParaRPr lang="en-IN" sz="1800" dirty="0">
            <a:latin typeface="Arial" panose="020B0604020202020204" pitchFamily="34" charset="0"/>
            <a:cs typeface="Arial" panose="020B0604020202020204" pitchFamily="34" charset="0"/>
          </a:endParaRPr>
        </a:p>
      </dgm:t>
    </dgm:pt>
    <dgm:pt modelId="{C32BE5B4-FD3C-436A-A4E0-08CD5219DA52}" type="parTrans" cxnId="{91F88A9F-27C4-412B-A0A7-3F69900AC1F4}">
      <dgm:prSet/>
      <dgm:spPr/>
      <dgm:t>
        <a:bodyPr/>
        <a:lstStyle/>
        <a:p>
          <a:endParaRPr lang="en-IN"/>
        </a:p>
      </dgm:t>
    </dgm:pt>
    <dgm:pt modelId="{E1305824-66E0-40C3-96CD-1704F6D60B59}" type="sibTrans" cxnId="{91F88A9F-27C4-412B-A0A7-3F69900AC1F4}">
      <dgm:prSet/>
      <dgm:spPr/>
      <dgm:t>
        <a:bodyPr/>
        <a:lstStyle/>
        <a:p>
          <a:endParaRPr lang="en-IN"/>
        </a:p>
      </dgm:t>
    </dgm:pt>
    <dgm:pt modelId="{B62E467B-AD8B-4F17-8D0C-DC92238B6CF3}">
      <dgm:prSet custT="1"/>
      <dgm:spPr/>
      <dgm:t>
        <a:bodyPr/>
        <a:lstStyle/>
        <a:p>
          <a:r>
            <a:rPr kumimoji="0" lang="en-GB" altLang="en-US" sz="1800" i="0" u="none" strike="noStrike" cap="none" normalizeH="0" baseline="0" dirty="0">
              <a:ln/>
              <a:effectLst/>
              <a:latin typeface="Arial" panose="020B0604020202020204" pitchFamily="34" charset="0"/>
              <a:ea typeface="Calibri" panose="020F0502020204030204" pitchFamily="34" charset="0"/>
              <a:cs typeface="Arial" panose="020B0604020202020204" pitchFamily="34" charset="0"/>
            </a:rPr>
            <a:t>Biofloc Operations</a:t>
          </a:r>
          <a:endParaRPr lang="en-IN" sz="1800" dirty="0">
            <a:latin typeface="Arial" panose="020B0604020202020204" pitchFamily="34" charset="0"/>
            <a:cs typeface="Arial" panose="020B0604020202020204" pitchFamily="34" charset="0"/>
          </a:endParaRPr>
        </a:p>
      </dgm:t>
    </dgm:pt>
    <dgm:pt modelId="{DF304AA4-248D-466E-B2B4-93B905B270CA}" type="parTrans" cxnId="{3BACE81B-D93C-4EEB-BF20-67D9A36E6C9C}">
      <dgm:prSet/>
      <dgm:spPr/>
      <dgm:t>
        <a:bodyPr/>
        <a:lstStyle/>
        <a:p>
          <a:endParaRPr lang="en-IN"/>
        </a:p>
      </dgm:t>
    </dgm:pt>
    <dgm:pt modelId="{6AAB884F-A119-48B1-A22E-E80CC40F6496}" type="sibTrans" cxnId="{3BACE81B-D93C-4EEB-BF20-67D9A36E6C9C}">
      <dgm:prSet/>
      <dgm:spPr/>
      <dgm:t>
        <a:bodyPr/>
        <a:lstStyle/>
        <a:p>
          <a:endParaRPr lang="en-IN"/>
        </a:p>
      </dgm:t>
    </dgm:pt>
    <dgm:pt modelId="{2C1D3CB9-EF09-4EB4-953B-253C262313AF}">
      <dgm:prSet custT="1"/>
      <dgm:spPr/>
      <dgm:t>
        <a:bodyPr/>
        <a:lstStyle/>
        <a:p>
          <a:r>
            <a:rPr kumimoji="0" lang="en-GB" altLang="en-US" sz="1800" i="0" u="none" strike="noStrike" cap="none" normalizeH="0" baseline="0" dirty="0">
              <a:ln/>
              <a:effectLst/>
              <a:latin typeface="Arial" panose="020B0604020202020204" pitchFamily="34" charset="0"/>
              <a:ea typeface="Calibri" panose="020F0502020204030204" pitchFamily="34" charset="0"/>
              <a:cs typeface="Arial" panose="020B0604020202020204" pitchFamily="34" charset="0"/>
            </a:rPr>
            <a:t>Economics of Biofloc Farming</a:t>
          </a:r>
          <a:endParaRPr lang="en-IN" sz="1800" dirty="0">
            <a:latin typeface="Arial" panose="020B0604020202020204" pitchFamily="34" charset="0"/>
            <a:cs typeface="Arial" panose="020B0604020202020204" pitchFamily="34" charset="0"/>
          </a:endParaRPr>
        </a:p>
      </dgm:t>
    </dgm:pt>
    <dgm:pt modelId="{3A9E632A-1683-45C7-A846-7CAC76E086DB}" type="parTrans" cxnId="{0052CF8F-220C-4415-906D-3FFEAF0BE89C}">
      <dgm:prSet/>
      <dgm:spPr/>
      <dgm:t>
        <a:bodyPr/>
        <a:lstStyle/>
        <a:p>
          <a:endParaRPr lang="en-IN"/>
        </a:p>
      </dgm:t>
    </dgm:pt>
    <dgm:pt modelId="{43F49B77-62B9-474F-94AA-48C7950F0332}" type="sibTrans" cxnId="{0052CF8F-220C-4415-906D-3FFEAF0BE89C}">
      <dgm:prSet/>
      <dgm:spPr/>
      <dgm:t>
        <a:bodyPr/>
        <a:lstStyle/>
        <a:p>
          <a:endParaRPr lang="en-IN"/>
        </a:p>
      </dgm:t>
    </dgm:pt>
    <dgm:pt modelId="{81F19479-BFA2-44AE-AF49-6C32532F6026}">
      <dgm:prSet custT="1"/>
      <dgm:spPr/>
      <dgm:t>
        <a:bodyPr/>
        <a:lstStyle/>
        <a:p>
          <a:pPr>
            <a:buClrTx/>
            <a:buSzTx/>
            <a:buFontTx/>
            <a:buNone/>
          </a:pPr>
          <a:r>
            <a:rPr kumimoji="0" lang="en-GB" altLang="en-US" sz="1800" i="0" u="none" strike="noStrike" cap="none" normalizeH="0" baseline="0" dirty="0">
              <a:ln/>
              <a:effectLst/>
              <a:latin typeface="Arial" panose="020B0604020202020204" pitchFamily="34" charset="0"/>
              <a:ea typeface="Calibri" panose="020F0502020204030204" pitchFamily="34" charset="0"/>
              <a:cs typeface="Arial" panose="020B0604020202020204" pitchFamily="34" charset="0"/>
            </a:rPr>
            <a:t>Fish Health Management</a:t>
          </a:r>
          <a:endParaRPr lang="en-IN" sz="1800" dirty="0">
            <a:latin typeface="Arial" panose="020B0604020202020204" pitchFamily="34" charset="0"/>
            <a:cs typeface="Arial" panose="020B0604020202020204" pitchFamily="34" charset="0"/>
          </a:endParaRPr>
        </a:p>
      </dgm:t>
    </dgm:pt>
    <dgm:pt modelId="{54B4C5B9-C565-470A-AC1F-427CA72AD3AD}" type="parTrans" cxnId="{C974F144-DDBA-4D99-B55A-CD5E77039C02}">
      <dgm:prSet/>
      <dgm:spPr/>
      <dgm:t>
        <a:bodyPr/>
        <a:lstStyle/>
        <a:p>
          <a:endParaRPr lang="en-IN"/>
        </a:p>
      </dgm:t>
    </dgm:pt>
    <dgm:pt modelId="{F564CAFD-5FAC-4083-B450-FB7AC059BAC1}" type="sibTrans" cxnId="{C974F144-DDBA-4D99-B55A-CD5E77039C02}">
      <dgm:prSet/>
      <dgm:spPr/>
      <dgm:t>
        <a:bodyPr/>
        <a:lstStyle/>
        <a:p>
          <a:endParaRPr lang="en-IN"/>
        </a:p>
      </dgm:t>
    </dgm:pt>
    <dgm:pt modelId="{F667BF8E-4C5E-4F74-B369-4BDF93BF2271}">
      <dgm:prSet custT="1"/>
      <dgm:spPr/>
      <dgm:t>
        <a:bodyPr/>
        <a:lstStyle/>
        <a:p>
          <a:r>
            <a:rPr kumimoji="0" lang="en-GB" altLang="en-US" sz="1800" i="0" u="none" strike="noStrike" cap="none" normalizeH="0" baseline="0" dirty="0">
              <a:ln/>
              <a:effectLst/>
              <a:latin typeface="Arial" panose="020B0604020202020204" pitchFamily="34" charset="0"/>
              <a:ea typeface="Calibri" panose="020F0502020204030204" pitchFamily="34" charset="0"/>
              <a:cs typeface="Arial" panose="020B0604020202020204" pitchFamily="34" charset="0"/>
            </a:rPr>
            <a:t>Financial Assistance for Biofloc</a:t>
          </a:r>
          <a:endParaRPr lang="en-IN" sz="1800" dirty="0">
            <a:latin typeface="Arial" panose="020B0604020202020204" pitchFamily="34" charset="0"/>
            <a:cs typeface="Arial" panose="020B0604020202020204" pitchFamily="34" charset="0"/>
          </a:endParaRPr>
        </a:p>
      </dgm:t>
    </dgm:pt>
    <dgm:pt modelId="{BAA16776-E377-4F64-9718-8D8BDA8AE3AF}" type="parTrans" cxnId="{9032AB60-C91A-411D-8BAC-707AFEBC009B}">
      <dgm:prSet/>
      <dgm:spPr/>
      <dgm:t>
        <a:bodyPr/>
        <a:lstStyle/>
        <a:p>
          <a:endParaRPr lang="en-IN"/>
        </a:p>
      </dgm:t>
    </dgm:pt>
    <dgm:pt modelId="{64683D80-7618-43F9-8A7F-ED7D46CE7530}" type="sibTrans" cxnId="{9032AB60-C91A-411D-8BAC-707AFEBC009B}">
      <dgm:prSet/>
      <dgm:spPr/>
      <dgm:t>
        <a:bodyPr/>
        <a:lstStyle/>
        <a:p>
          <a:endParaRPr lang="en-IN"/>
        </a:p>
      </dgm:t>
    </dgm:pt>
    <dgm:pt modelId="{E068B5E9-900C-4598-8A2C-583D265785FA}">
      <dgm:prSet custT="1"/>
      <dgm:spPr/>
      <dgm:t>
        <a:bodyPr/>
        <a:lstStyle/>
        <a:p>
          <a:r>
            <a:rPr kumimoji="0" lang="en-GB" altLang="en-US" sz="1800" i="0" u="none" strike="noStrike" cap="none" normalizeH="0" baseline="0" dirty="0">
              <a:ln/>
              <a:effectLst/>
              <a:latin typeface="Arial" panose="020B0604020202020204" pitchFamily="34" charset="0"/>
              <a:ea typeface="Calibri" panose="020F0502020204030204" pitchFamily="34" charset="0"/>
              <a:cs typeface="Arial" panose="020B0604020202020204" pitchFamily="34" charset="0"/>
            </a:rPr>
            <a:t>Fish Marketing</a:t>
          </a:r>
          <a:endParaRPr lang="en-IN" sz="1800" dirty="0">
            <a:latin typeface="Arial" panose="020B0604020202020204" pitchFamily="34" charset="0"/>
            <a:cs typeface="Arial" panose="020B0604020202020204" pitchFamily="34" charset="0"/>
          </a:endParaRPr>
        </a:p>
      </dgm:t>
    </dgm:pt>
    <dgm:pt modelId="{160EBA18-2EC3-4DB1-AF74-753C15167093}" type="parTrans" cxnId="{630ACB7C-B51E-498A-B201-2830451C6747}">
      <dgm:prSet/>
      <dgm:spPr/>
      <dgm:t>
        <a:bodyPr/>
        <a:lstStyle/>
        <a:p>
          <a:endParaRPr lang="en-IN"/>
        </a:p>
      </dgm:t>
    </dgm:pt>
    <dgm:pt modelId="{0742C215-9C0E-48D8-8DEF-E856BDBF87C2}" type="sibTrans" cxnId="{630ACB7C-B51E-498A-B201-2830451C6747}">
      <dgm:prSet/>
      <dgm:spPr/>
      <dgm:t>
        <a:bodyPr/>
        <a:lstStyle/>
        <a:p>
          <a:endParaRPr lang="en-IN"/>
        </a:p>
      </dgm:t>
    </dgm:pt>
    <dgm:pt modelId="{A3615EE8-5831-4ACF-B27E-0C26F6F44210}">
      <dgm:prSet custT="1"/>
      <dgm:spPr/>
      <dgm:t>
        <a:bodyPr/>
        <a:lstStyle/>
        <a:p>
          <a:r>
            <a:rPr kumimoji="0" lang="en-GB" altLang="en-US" sz="1800" i="0" u="none" strike="noStrike" cap="none" normalizeH="0" baseline="0" dirty="0">
              <a:ln/>
              <a:effectLst/>
              <a:latin typeface="Arial" panose="020B0604020202020204" pitchFamily="34" charset="0"/>
              <a:ea typeface="Calibri" panose="020F0502020204030204" pitchFamily="34" charset="0"/>
              <a:cs typeface="Arial" panose="020B0604020202020204" pitchFamily="34" charset="0"/>
            </a:rPr>
            <a:t>How to Fermented Carbon Organic (FCO) and Fish Feed at Home</a:t>
          </a:r>
          <a:endParaRPr lang="en-IN" sz="1800" dirty="0">
            <a:latin typeface="Arial" panose="020B0604020202020204" pitchFamily="34" charset="0"/>
            <a:cs typeface="Arial" panose="020B0604020202020204" pitchFamily="34" charset="0"/>
          </a:endParaRPr>
        </a:p>
      </dgm:t>
    </dgm:pt>
    <dgm:pt modelId="{5ECBCC3F-A664-45A8-930C-8DBE656929CB}" type="parTrans" cxnId="{1C71A81A-6BB6-4D78-80B2-C958461253DF}">
      <dgm:prSet/>
      <dgm:spPr/>
      <dgm:t>
        <a:bodyPr/>
        <a:lstStyle/>
        <a:p>
          <a:endParaRPr lang="en-IN"/>
        </a:p>
      </dgm:t>
    </dgm:pt>
    <dgm:pt modelId="{151CC5A7-E341-4C2D-9CA4-E38C26434916}" type="sibTrans" cxnId="{1C71A81A-6BB6-4D78-80B2-C958461253DF}">
      <dgm:prSet/>
      <dgm:spPr/>
      <dgm:t>
        <a:bodyPr/>
        <a:lstStyle/>
        <a:p>
          <a:endParaRPr lang="en-IN"/>
        </a:p>
      </dgm:t>
    </dgm:pt>
    <dgm:pt modelId="{B52E364D-4470-459C-B6D3-A3FC9FB562F1}" type="pres">
      <dgm:prSet presAssocID="{44E31682-38F5-4D65-A9B1-A8164F7340B4}" presName="linear" presStyleCnt="0">
        <dgm:presLayoutVars>
          <dgm:animLvl val="lvl"/>
          <dgm:resizeHandles val="exact"/>
        </dgm:presLayoutVars>
      </dgm:prSet>
      <dgm:spPr/>
    </dgm:pt>
    <dgm:pt modelId="{5442B639-C3C9-4941-A601-EA41E0CAD60A}" type="pres">
      <dgm:prSet presAssocID="{D1D2F24E-4796-46AE-905A-E66F23A9CE2D}" presName="parentText" presStyleLbl="node1" presStyleIdx="0" presStyleCnt="8">
        <dgm:presLayoutVars>
          <dgm:chMax val="0"/>
          <dgm:bulletEnabled val="1"/>
        </dgm:presLayoutVars>
      </dgm:prSet>
      <dgm:spPr/>
    </dgm:pt>
    <dgm:pt modelId="{69643C4B-866B-47DF-8B11-15A5C5154A07}" type="pres">
      <dgm:prSet presAssocID="{0722C104-8FE6-4D9F-837B-289CBB6B4BB7}" presName="spacer" presStyleCnt="0"/>
      <dgm:spPr/>
    </dgm:pt>
    <dgm:pt modelId="{0244BBA0-9736-4A02-8399-0DE0769D4EE1}" type="pres">
      <dgm:prSet presAssocID="{D45733F2-48BA-4FAF-8B3C-E5ECF0FA544A}" presName="parentText" presStyleLbl="node1" presStyleIdx="1" presStyleCnt="8">
        <dgm:presLayoutVars>
          <dgm:chMax val="0"/>
          <dgm:bulletEnabled val="1"/>
        </dgm:presLayoutVars>
      </dgm:prSet>
      <dgm:spPr/>
    </dgm:pt>
    <dgm:pt modelId="{207BE1F7-2AF3-4B27-9C7B-54EA3FC0DA03}" type="pres">
      <dgm:prSet presAssocID="{E1305824-66E0-40C3-96CD-1704F6D60B59}" presName="spacer" presStyleCnt="0"/>
      <dgm:spPr/>
    </dgm:pt>
    <dgm:pt modelId="{37F6FBCE-E30A-4B0B-B25E-EB60B1444112}" type="pres">
      <dgm:prSet presAssocID="{B62E467B-AD8B-4F17-8D0C-DC92238B6CF3}" presName="parentText" presStyleLbl="node1" presStyleIdx="2" presStyleCnt="8">
        <dgm:presLayoutVars>
          <dgm:chMax val="0"/>
          <dgm:bulletEnabled val="1"/>
        </dgm:presLayoutVars>
      </dgm:prSet>
      <dgm:spPr/>
    </dgm:pt>
    <dgm:pt modelId="{965911DF-CD2F-40F9-893F-66BF1335D6EC}" type="pres">
      <dgm:prSet presAssocID="{6AAB884F-A119-48B1-A22E-E80CC40F6496}" presName="spacer" presStyleCnt="0"/>
      <dgm:spPr/>
    </dgm:pt>
    <dgm:pt modelId="{AFA49ABC-3FBB-4F59-A3E4-75DF42A64B31}" type="pres">
      <dgm:prSet presAssocID="{2C1D3CB9-EF09-4EB4-953B-253C262313AF}" presName="parentText" presStyleLbl="node1" presStyleIdx="3" presStyleCnt="8">
        <dgm:presLayoutVars>
          <dgm:chMax val="0"/>
          <dgm:bulletEnabled val="1"/>
        </dgm:presLayoutVars>
      </dgm:prSet>
      <dgm:spPr/>
    </dgm:pt>
    <dgm:pt modelId="{9E9FB079-E8AC-4D99-9372-F06D18F80ABB}" type="pres">
      <dgm:prSet presAssocID="{43F49B77-62B9-474F-94AA-48C7950F0332}" presName="spacer" presStyleCnt="0"/>
      <dgm:spPr/>
    </dgm:pt>
    <dgm:pt modelId="{92AF373E-7E43-4A4D-900A-47194C027C8D}" type="pres">
      <dgm:prSet presAssocID="{81F19479-BFA2-44AE-AF49-6C32532F6026}" presName="parentText" presStyleLbl="node1" presStyleIdx="4" presStyleCnt="8">
        <dgm:presLayoutVars>
          <dgm:chMax val="0"/>
          <dgm:bulletEnabled val="1"/>
        </dgm:presLayoutVars>
      </dgm:prSet>
      <dgm:spPr/>
    </dgm:pt>
    <dgm:pt modelId="{02265743-F537-481F-BF09-223B5C290085}" type="pres">
      <dgm:prSet presAssocID="{F564CAFD-5FAC-4083-B450-FB7AC059BAC1}" presName="spacer" presStyleCnt="0"/>
      <dgm:spPr/>
    </dgm:pt>
    <dgm:pt modelId="{AAFD33AE-272A-4BB6-8B5C-57BA1C9B2611}" type="pres">
      <dgm:prSet presAssocID="{F667BF8E-4C5E-4F74-B369-4BDF93BF2271}" presName="parentText" presStyleLbl="node1" presStyleIdx="5" presStyleCnt="8">
        <dgm:presLayoutVars>
          <dgm:chMax val="0"/>
          <dgm:bulletEnabled val="1"/>
        </dgm:presLayoutVars>
      </dgm:prSet>
      <dgm:spPr/>
    </dgm:pt>
    <dgm:pt modelId="{5C87BF4F-9246-42F0-BC75-E9A4E795CC1B}" type="pres">
      <dgm:prSet presAssocID="{64683D80-7618-43F9-8A7F-ED7D46CE7530}" presName="spacer" presStyleCnt="0"/>
      <dgm:spPr/>
    </dgm:pt>
    <dgm:pt modelId="{069541D6-329B-47CE-BD5B-F9699B60EB42}" type="pres">
      <dgm:prSet presAssocID="{E068B5E9-900C-4598-8A2C-583D265785FA}" presName="parentText" presStyleLbl="node1" presStyleIdx="6" presStyleCnt="8">
        <dgm:presLayoutVars>
          <dgm:chMax val="0"/>
          <dgm:bulletEnabled val="1"/>
        </dgm:presLayoutVars>
      </dgm:prSet>
      <dgm:spPr/>
    </dgm:pt>
    <dgm:pt modelId="{4EE97374-0641-459B-B260-C66C8A7EF481}" type="pres">
      <dgm:prSet presAssocID="{0742C215-9C0E-48D8-8DEF-E856BDBF87C2}" presName="spacer" presStyleCnt="0"/>
      <dgm:spPr/>
    </dgm:pt>
    <dgm:pt modelId="{90503BD2-50CA-4E23-879E-DE5515EFAAB8}" type="pres">
      <dgm:prSet presAssocID="{A3615EE8-5831-4ACF-B27E-0C26F6F44210}" presName="parentText" presStyleLbl="node1" presStyleIdx="7" presStyleCnt="8">
        <dgm:presLayoutVars>
          <dgm:chMax val="0"/>
          <dgm:bulletEnabled val="1"/>
        </dgm:presLayoutVars>
      </dgm:prSet>
      <dgm:spPr/>
    </dgm:pt>
  </dgm:ptLst>
  <dgm:cxnLst>
    <dgm:cxn modelId="{3CD7A009-384F-41F0-8A89-A55A2BEB2195}" srcId="{44E31682-38F5-4D65-A9B1-A8164F7340B4}" destId="{D1D2F24E-4796-46AE-905A-E66F23A9CE2D}" srcOrd="0" destOrd="0" parTransId="{94EDD502-D933-4185-9FD6-DB3F44437BD3}" sibTransId="{0722C104-8FE6-4D9F-837B-289CBB6B4BB7}"/>
    <dgm:cxn modelId="{1C71A81A-6BB6-4D78-80B2-C958461253DF}" srcId="{44E31682-38F5-4D65-A9B1-A8164F7340B4}" destId="{A3615EE8-5831-4ACF-B27E-0C26F6F44210}" srcOrd="7" destOrd="0" parTransId="{5ECBCC3F-A664-45A8-930C-8DBE656929CB}" sibTransId="{151CC5A7-E341-4C2D-9CA4-E38C26434916}"/>
    <dgm:cxn modelId="{3BACE81B-D93C-4EEB-BF20-67D9A36E6C9C}" srcId="{44E31682-38F5-4D65-A9B1-A8164F7340B4}" destId="{B62E467B-AD8B-4F17-8D0C-DC92238B6CF3}" srcOrd="2" destOrd="0" parTransId="{DF304AA4-248D-466E-B2B4-93B905B270CA}" sibTransId="{6AAB884F-A119-48B1-A22E-E80CC40F6496}"/>
    <dgm:cxn modelId="{5ED0725C-D022-46CE-8263-F59ABE73A802}" type="presOf" srcId="{A3615EE8-5831-4ACF-B27E-0C26F6F44210}" destId="{90503BD2-50CA-4E23-879E-DE5515EFAAB8}" srcOrd="0" destOrd="0" presId="urn:microsoft.com/office/officeart/2005/8/layout/vList2"/>
    <dgm:cxn modelId="{9032AB60-C91A-411D-8BAC-707AFEBC009B}" srcId="{44E31682-38F5-4D65-A9B1-A8164F7340B4}" destId="{F667BF8E-4C5E-4F74-B369-4BDF93BF2271}" srcOrd="5" destOrd="0" parTransId="{BAA16776-E377-4F64-9718-8D8BDA8AE3AF}" sibTransId="{64683D80-7618-43F9-8A7F-ED7D46CE7530}"/>
    <dgm:cxn modelId="{C974F144-DDBA-4D99-B55A-CD5E77039C02}" srcId="{44E31682-38F5-4D65-A9B1-A8164F7340B4}" destId="{81F19479-BFA2-44AE-AF49-6C32532F6026}" srcOrd="4" destOrd="0" parTransId="{54B4C5B9-C565-470A-AC1F-427CA72AD3AD}" sibTransId="{F564CAFD-5FAC-4083-B450-FB7AC059BAC1}"/>
    <dgm:cxn modelId="{B6795065-731A-4A8D-B47E-7F553E5737EF}" type="presOf" srcId="{D1D2F24E-4796-46AE-905A-E66F23A9CE2D}" destId="{5442B639-C3C9-4941-A601-EA41E0CAD60A}" srcOrd="0" destOrd="0" presId="urn:microsoft.com/office/officeart/2005/8/layout/vList2"/>
    <dgm:cxn modelId="{CAFF8D69-480D-42DE-B5E1-70094FAA88EF}" type="presOf" srcId="{F667BF8E-4C5E-4F74-B369-4BDF93BF2271}" destId="{AAFD33AE-272A-4BB6-8B5C-57BA1C9B2611}" srcOrd="0" destOrd="0" presId="urn:microsoft.com/office/officeart/2005/8/layout/vList2"/>
    <dgm:cxn modelId="{EED39379-031E-4E32-AE46-5A6E4DEBC4E2}" type="presOf" srcId="{81F19479-BFA2-44AE-AF49-6C32532F6026}" destId="{92AF373E-7E43-4A4D-900A-47194C027C8D}" srcOrd="0" destOrd="0" presId="urn:microsoft.com/office/officeart/2005/8/layout/vList2"/>
    <dgm:cxn modelId="{630ACB7C-B51E-498A-B201-2830451C6747}" srcId="{44E31682-38F5-4D65-A9B1-A8164F7340B4}" destId="{E068B5E9-900C-4598-8A2C-583D265785FA}" srcOrd="6" destOrd="0" parTransId="{160EBA18-2EC3-4DB1-AF74-753C15167093}" sibTransId="{0742C215-9C0E-48D8-8DEF-E856BDBF87C2}"/>
    <dgm:cxn modelId="{0052CF8F-220C-4415-906D-3FFEAF0BE89C}" srcId="{44E31682-38F5-4D65-A9B1-A8164F7340B4}" destId="{2C1D3CB9-EF09-4EB4-953B-253C262313AF}" srcOrd="3" destOrd="0" parTransId="{3A9E632A-1683-45C7-A846-7CAC76E086DB}" sibTransId="{43F49B77-62B9-474F-94AA-48C7950F0332}"/>
    <dgm:cxn modelId="{91F88A9F-27C4-412B-A0A7-3F69900AC1F4}" srcId="{44E31682-38F5-4D65-A9B1-A8164F7340B4}" destId="{D45733F2-48BA-4FAF-8B3C-E5ECF0FA544A}" srcOrd="1" destOrd="0" parTransId="{C32BE5B4-FD3C-436A-A4E0-08CD5219DA52}" sibTransId="{E1305824-66E0-40C3-96CD-1704F6D60B59}"/>
    <dgm:cxn modelId="{DB72F8B1-5117-4737-98F4-F395CD758B26}" type="presOf" srcId="{B62E467B-AD8B-4F17-8D0C-DC92238B6CF3}" destId="{37F6FBCE-E30A-4B0B-B25E-EB60B1444112}" srcOrd="0" destOrd="0" presId="urn:microsoft.com/office/officeart/2005/8/layout/vList2"/>
    <dgm:cxn modelId="{69416DC6-F952-461F-A74F-99BEE54AA925}" type="presOf" srcId="{44E31682-38F5-4D65-A9B1-A8164F7340B4}" destId="{B52E364D-4470-459C-B6D3-A3FC9FB562F1}" srcOrd="0" destOrd="0" presId="urn:microsoft.com/office/officeart/2005/8/layout/vList2"/>
    <dgm:cxn modelId="{3FD9E8E2-90CA-45C5-9244-92BC7ED852EF}" type="presOf" srcId="{2C1D3CB9-EF09-4EB4-953B-253C262313AF}" destId="{AFA49ABC-3FBB-4F59-A3E4-75DF42A64B31}" srcOrd="0" destOrd="0" presId="urn:microsoft.com/office/officeart/2005/8/layout/vList2"/>
    <dgm:cxn modelId="{06657BF0-77C4-4501-9C28-AE31AEB65F99}" type="presOf" srcId="{E068B5E9-900C-4598-8A2C-583D265785FA}" destId="{069541D6-329B-47CE-BD5B-F9699B60EB42}" srcOrd="0" destOrd="0" presId="urn:microsoft.com/office/officeart/2005/8/layout/vList2"/>
    <dgm:cxn modelId="{7623A1FF-C374-43C3-8BD3-62BDC6C4ACAF}" type="presOf" srcId="{D45733F2-48BA-4FAF-8B3C-E5ECF0FA544A}" destId="{0244BBA0-9736-4A02-8399-0DE0769D4EE1}" srcOrd="0" destOrd="0" presId="urn:microsoft.com/office/officeart/2005/8/layout/vList2"/>
    <dgm:cxn modelId="{067B914C-5B43-40F4-B479-43FECFF7B163}" type="presParOf" srcId="{B52E364D-4470-459C-B6D3-A3FC9FB562F1}" destId="{5442B639-C3C9-4941-A601-EA41E0CAD60A}" srcOrd="0" destOrd="0" presId="urn:microsoft.com/office/officeart/2005/8/layout/vList2"/>
    <dgm:cxn modelId="{D68CA722-E8E1-47B7-B0F9-5DCA4A44419A}" type="presParOf" srcId="{B52E364D-4470-459C-B6D3-A3FC9FB562F1}" destId="{69643C4B-866B-47DF-8B11-15A5C5154A07}" srcOrd="1" destOrd="0" presId="urn:microsoft.com/office/officeart/2005/8/layout/vList2"/>
    <dgm:cxn modelId="{E44887C6-5E5F-4382-B94D-B9B376A7FD6B}" type="presParOf" srcId="{B52E364D-4470-459C-B6D3-A3FC9FB562F1}" destId="{0244BBA0-9736-4A02-8399-0DE0769D4EE1}" srcOrd="2" destOrd="0" presId="urn:microsoft.com/office/officeart/2005/8/layout/vList2"/>
    <dgm:cxn modelId="{14CB41AD-F81E-45AD-A15F-887704012BB8}" type="presParOf" srcId="{B52E364D-4470-459C-B6D3-A3FC9FB562F1}" destId="{207BE1F7-2AF3-4B27-9C7B-54EA3FC0DA03}" srcOrd="3" destOrd="0" presId="urn:microsoft.com/office/officeart/2005/8/layout/vList2"/>
    <dgm:cxn modelId="{F1AC7C9E-8D8C-4716-82D2-EA91CDBE5948}" type="presParOf" srcId="{B52E364D-4470-459C-B6D3-A3FC9FB562F1}" destId="{37F6FBCE-E30A-4B0B-B25E-EB60B1444112}" srcOrd="4" destOrd="0" presId="urn:microsoft.com/office/officeart/2005/8/layout/vList2"/>
    <dgm:cxn modelId="{9916C287-FBFC-4549-A651-00BB56FFD0D4}" type="presParOf" srcId="{B52E364D-4470-459C-B6D3-A3FC9FB562F1}" destId="{965911DF-CD2F-40F9-893F-66BF1335D6EC}" srcOrd="5" destOrd="0" presId="urn:microsoft.com/office/officeart/2005/8/layout/vList2"/>
    <dgm:cxn modelId="{48ABF93D-56EE-4529-A69C-AE93CB44C8CE}" type="presParOf" srcId="{B52E364D-4470-459C-B6D3-A3FC9FB562F1}" destId="{AFA49ABC-3FBB-4F59-A3E4-75DF42A64B31}" srcOrd="6" destOrd="0" presId="urn:microsoft.com/office/officeart/2005/8/layout/vList2"/>
    <dgm:cxn modelId="{E819AC27-B55C-4859-8072-49ACE57BE080}" type="presParOf" srcId="{B52E364D-4470-459C-B6D3-A3FC9FB562F1}" destId="{9E9FB079-E8AC-4D99-9372-F06D18F80ABB}" srcOrd="7" destOrd="0" presId="urn:microsoft.com/office/officeart/2005/8/layout/vList2"/>
    <dgm:cxn modelId="{049EADE1-247A-4F30-80AF-E171B030672E}" type="presParOf" srcId="{B52E364D-4470-459C-B6D3-A3FC9FB562F1}" destId="{92AF373E-7E43-4A4D-900A-47194C027C8D}" srcOrd="8" destOrd="0" presId="urn:microsoft.com/office/officeart/2005/8/layout/vList2"/>
    <dgm:cxn modelId="{7BA118B8-A407-420D-ACB6-CC7B32358BE5}" type="presParOf" srcId="{B52E364D-4470-459C-B6D3-A3FC9FB562F1}" destId="{02265743-F537-481F-BF09-223B5C290085}" srcOrd="9" destOrd="0" presId="urn:microsoft.com/office/officeart/2005/8/layout/vList2"/>
    <dgm:cxn modelId="{C36EC5E9-0A90-4595-8123-33D0DEF9A7E1}" type="presParOf" srcId="{B52E364D-4470-459C-B6D3-A3FC9FB562F1}" destId="{AAFD33AE-272A-4BB6-8B5C-57BA1C9B2611}" srcOrd="10" destOrd="0" presId="urn:microsoft.com/office/officeart/2005/8/layout/vList2"/>
    <dgm:cxn modelId="{750B821E-BD27-4342-B06C-296990C7A7B0}" type="presParOf" srcId="{B52E364D-4470-459C-B6D3-A3FC9FB562F1}" destId="{5C87BF4F-9246-42F0-BC75-E9A4E795CC1B}" srcOrd="11" destOrd="0" presId="urn:microsoft.com/office/officeart/2005/8/layout/vList2"/>
    <dgm:cxn modelId="{4DDC616B-23AE-4AB5-AB85-8E0D6794C9C2}" type="presParOf" srcId="{B52E364D-4470-459C-B6D3-A3FC9FB562F1}" destId="{069541D6-329B-47CE-BD5B-F9699B60EB42}" srcOrd="12" destOrd="0" presId="urn:microsoft.com/office/officeart/2005/8/layout/vList2"/>
    <dgm:cxn modelId="{6D6A35C5-DD0F-4126-9211-9F2B0A00EE72}" type="presParOf" srcId="{B52E364D-4470-459C-B6D3-A3FC9FB562F1}" destId="{4EE97374-0641-459B-B260-C66C8A7EF481}" srcOrd="13" destOrd="0" presId="urn:microsoft.com/office/officeart/2005/8/layout/vList2"/>
    <dgm:cxn modelId="{D6D85FBE-5727-402A-A10D-77201759FEFB}" type="presParOf" srcId="{B52E364D-4470-459C-B6D3-A3FC9FB562F1}" destId="{90503BD2-50CA-4E23-879E-DE5515EFAAB8}"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4DCA9860-F430-43C5-A2A4-D58DBD564BAD}"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IN"/>
        </a:p>
      </dgm:t>
    </dgm:pt>
    <dgm:pt modelId="{E70D0C32-D005-4F40-B9F4-411754293D8B}">
      <dgm:prSet phldrT="[Text]" custT="1"/>
      <dgm:spPr/>
      <dgm:t>
        <a:bodyPr/>
        <a:lstStyle/>
        <a:p>
          <a:pPr>
            <a:lnSpc>
              <a:spcPct val="100000"/>
            </a:lnSpc>
          </a:pPr>
          <a:r>
            <a:rPr lang="en-US" altLang="en-US" sz="1800" dirty="0">
              <a:latin typeface="Arial" panose="020B0604020202020204" pitchFamily="34" charset="0"/>
              <a:cs typeface="Arial" panose="020B0604020202020204" pitchFamily="34" charset="0"/>
            </a:rPr>
            <a:t>Field visits to biofloc fish farmers</a:t>
          </a:r>
          <a:endParaRPr lang="en-IN" sz="1800" dirty="0">
            <a:latin typeface="Arial" panose="020B0604020202020204" pitchFamily="34" charset="0"/>
            <a:cs typeface="Arial" panose="020B0604020202020204" pitchFamily="34" charset="0"/>
          </a:endParaRPr>
        </a:p>
      </dgm:t>
    </dgm:pt>
    <dgm:pt modelId="{30F35DEC-F928-4155-B6C2-BE171E3CFABB}" type="parTrans" cxnId="{7EDF1378-404B-4AE0-AC33-8DAB049358F6}">
      <dgm:prSet/>
      <dgm:spPr/>
      <dgm:t>
        <a:bodyPr/>
        <a:lstStyle/>
        <a:p>
          <a:endParaRPr lang="en-IN"/>
        </a:p>
      </dgm:t>
    </dgm:pt>
    <dgm:pt modelId="{106B9F63-50BB-4F93-BBA7-577272E6BE96}" type="sibTrans" cxnId="{7EDF1378-404B-4AE0-AC33-8DAB049358F6}">
      <dgm:prSet/>
      <dgm:spPr/>
      <dgm:t>
        <a:bodyPr/>
        <a:lstStyle/>
        <a:p>
          <a:pPr>
            <a:lnSpc>
              <a:spcPct val="100000"/>
            </a:lnSpc>
          </a:pPr>
          <a:endParaRPr lang="en-IN"/>
        </a:p>
      </dgm:t>
    </dgm:pt>
    <dgm:pt modelId="{B8BBA9FA-5419-4F4C-B7B3-15E610D9EA66}">
      <dgm:prSet phldrT="[Text]" custT="1"/>
      <dgm:spPr/>
      <dgm:t>
        <a:bodyPr/>
        <a:lstStyle/>
        <a:p>
          <a:pPr>
            <a:lnSpc>
              <a:spcPct val="100000"/>
            </a:lnSpc>
          </a:pPr>
          <a:r>
            <a:rPr lang="en-US" sz="1800" dirty="0">
              <a:latin typeface="Arial" panose="020B0604020202020204" pitchFamily="34" charset="0"/>
              <a:cs typeface="Arial" panose="020B0604020202020204" pitchFamily="34" charset="0"/>
            </a:rPr>
            <a:t>Visit to banks and financial institutions</a:t>
          </a:r>
          <a:endParaRPr lang="en-IN" sz="1800" dirty="0">
            <a:latin typeface="Arial" panose="020B0604020202020204" pitchFamily="34" charset="0"/>
            <a:cs typeface="Arial" panose="020B0604020202020204" pitchFamily="34" charset="0"/>
          </a:endParaRPr>
        </a:p>
      </dgm:t>
    </dgm:pt>
    <dgm:pt modelId="{E4D48232-0506-4F7C-BA31-F613CAF4C8B2}" type="parTrans" cxnId="{359D0A6D-683D-4BD0-A1A5-AEDBD36B10C1}">
      <dgm:prSet/>
      <dgm:spPr/>
      <dgm:t>
        <a:bodyPr/>
        <a:lstStyle/>
        <a:p>
          <a:endParaRPr lang="en-IN"/>
        </a:p>
      </dgm:t>
    </dgm:pt>
    <dgm:pt modelId="{5062C0DD-20F6-4B30-ABA7-42D03CE65FE9}" type="sibTrans" cxnId="{359D0A6D-683D-4BD0-A1A5-AEDBD36B10C1}">
      <dgm:prSet/>
      <dgm:spPr/>
      <dgm:t>
        <a:bodyPr/>
        <a:lstStyle/>
        <a:p>
          <a:endParaRPr lang="en-IN"/>
        </a:p>
      </dgm:t>
    </dgm:pt>
    <dgm:pt modelId="{42007B4D-99F9-48B0-BD14-0C3387D059EE}">
      <dgm:prSet custT="1"/>
      <dgm:spPr/>
      <dgm:t>
        <a:bodyPr/>
        <a:lstStyle/>
        <a:p>
          <a:pPr>
            <a:lnSpc>
              <a:spcPct val="100000"/>
            </a:lnSpc>
          </a:pPr>
          <a:r>
            <a:rPr kumimoji="0" lang="en-US" altLang="en-US" sz="1800" i="0" u="none" strike="noStrike" cap="none" normalizeH="0" baseline="0" dirty="0">
              <a:effectLst/>
              <a:latin typeface="Arial" panose="020B0604020202020204" pitchFamily="34" charset="0"/>
              <a:cs typeface="Arial" panose="020B0604020202020204" pitchFamily="34" charset="0"/>
            </a:rPr>
            <a:t>Interaction with successful entrepreneurs</a:t>
          </a:r>
        </a:p>
      </dgm:t>
    </dgm:pt>
    <dgm:pt modelId="{012109D2-C523-47E9-84A6-A59E97F505E0}" type="parTrans" cxnId="{477F4CA6-9656-443F-B710-6D1588F05A43}">
      <dgm:prSet/>
      <dgm:spPr/>
      <dgm:t>
        <a:bodyPr/>
        <a:lstStyle/>
        <a:p>
          <a:endParaRPr lang="en-IN"/>
        </a:p>
      </dgm:t>
    </dgm:pt>
    <dgm:pt modelId="{068A33CC-B207-4098-9F81-183E6BE9FF80}" type="sibTrans" cxnId="{477F4CA6-9656-443F-B710-6D1588F05A43}">
      <dgm:prSet/>
      <dgm:spPr/>
      <dgm:t>
        <a:bodyPr/>
        <a:lstStyle/>
        <a:p>
          <a:pPr>
            <a:lnSpc>
              <a:spcPct val="100000"/>
            </a:lnSpc>
          </a:pPr>
          <a:endParaRPr lang="en-IN"/>
        </a:p>
      </dgm:t>
    </dgm:pt>
    <dgm:pt modelId="{ADB3D4C1-FD8F-4B19-BFD5-1E51420F15C3}" type="pres">
      <dgm:prSet presAssocID="{4DCA9860-F430-43C5-A2A4-D58DBD564BAD}" presName="root" presStyleCnt="0">
        <dgm:presLayoutVars>
          <dgm:dir/>
          <dgm:resizeHandles val="exact"/>
        </dgm:presLayoutVars>
      </dgm:prSet>
      <dgm:spPr/>
    </dgm:pt>
    <dgm:pt modelId="{1739DE49-7F2B-4462-8E82-C8303C3D064F}" type="pres">
      <dgm:prSet presAssocID="{4DCA9860-F430-43C5-A2A4-D58DBD564BAD}" presName="container" presStyleCnt="0">
        <dgm:presLayoutVars>
          <dgm:dir/>
          <dgm:resizeHandles val="exact"/>
        </dgm:presLayoutVars>
      </dgm:prSet>
      <dgm:spPr/>
    </dgm:pt>
    <dgm:pt modelId="{B0AB2A55-22AD-4405-B555-4071882F48C5}" type="pres">
      <dgm:prSet presAssocID="{E70D0C32-D005-4F40-B9F4-411754293D8B}" presName="compNode" presStyleCnt="0"/>
      <dgm:spPr/>
    </dgm:pt>
    <dgm:pt modelId="{FA961D6F-FE41-49FC-8B3F-CCED5CEF505A}" type="pres">
      <dgm:prSet presAssocID="{E70D0C32-D005-4F40-B9F4-411754293D8B}" presName="iconBgRect" presStyleLbl="bgShp" presStyleIdx="0" presStyleCnt="3"/>
      <dgm:spPr/>
    </dgm:pt>
    <dgm:pt modelId="{0619A7E1-81EE-4A83-AEA4-1184D501AAEB}" type="pres">
      <dgm:prSet presAssocID="{E70D0C32-D005-4F40-B9F4-411754293D8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sh"/>
        </a:ext>
      </dgm:extLst>
    </dgm:pt>
    <dgm:pt modelId="{73937F8C-18F4-46A5-B55F-296DAFF55797}" type="pres">
      <dgm:prSet presAssocID="{E70D0C32-D005-4F40-B9F4-411754293D8B}" presName="spaceRect" presStyleCnt="0"/>
      <dgm:spPr/>
    </dgm:pt>
    <dgm:pt modelId="{5B6C1841-3352-4694-A165-E6AB55FC5C9B}" type="pres">
      <dgm:prSet presAssocID="{E70D0C32-D005-4F40-B9F4-411754293D8B}" presName="textRect" presStyleLbl="revTx" presStyleIdx="0" presStyleCnt="3">
        <dgm:presLayoutVars>
          <dgm:chMax val="1"/>
          <dgm:chPref val="1"/>
        </dgm:presLayoutVars>
      </dgm:prSet>
      <dgm:spPr/>
    </dgm:pt>
    <dgm:pt modelId="{2ED7E39D-558C-4869-A956-4080994987B9}" type="pres">
      <dgm:prSet presAssocID="{106B9F63-50BB-4F93-BBA7-577272E6BE96}" presName="sibTrans" presStyleLbl="sibTrans2D1" presStyleIdx="0" presStyleCnt="0"/>
      <dgm:spPr/>
    </dgm:pt>
    <dgm:pt modelId="{B91EB083-5500-4567-90BF-12E08E30CAE9}" type="pres">
      <dgm:prSet presAssocID="{42007B4D-99F9-48B0-BD14-0C3387D059EE}" presName="compNode" presStyleCnt="0"/>
      <dgm:spPr/>
    </dgm:pt>
    <dgm:pt modelId="{AA3B4A37-8AA5-4EC2-B711-757D90314EF8}" type="pres">
      <dgm:prSet presAssocID="{42007B4D-99F9-48B0-BD14-0C3387D059EE}" presName="iconBgRect" presStyleLbl="bgShp" presStyleIdx="1" presStyleCnt="3"/>
      <dgm:spPr/>
    </dgm:pt>
    <dgm:pt modelId="{5996C6A2-0A8A-4FB6-94BC-274439D87ED8}" type="pres">
      <dgm:prSet presAssocID="{42007B4D-99F9-48B0-BD14-0C3387D059EE}" presName="iconRect" presStyleLbl="node1" presStyleIdx="1" presStyleCnt="3" custLinFactNeighborX="11611" custLinFactNeighborY="50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andshake"/>
        </a:ext>
      </dgm:extLst>
    </dgm:pt>
    <dgm:pt modelId="{201B7984-0FD5-4070-966E-EFE9BA9DC32D}" type="pres">
      <dgm:prSet presAssocID="{42007B4D-99F9-48B0-BD14-0C3387D059EE}" presName="spaceRect" presStyleCnt="0"/>
      <dgm:spPr/>
    </dgm:pt>
    <dgm:pt modelId="{E47D7077-71DD-41DB-87AA-739EFC3D0251}" type="pres">
      <dgm:prSet presAssocID="{42007B4D-99F9-48B0-BD14-0C3387D059EE}" presName="textRect" presStyleLbl="revTx" presStyleIdx="1" presStyleCnt="3">
        <dgm:presLayoutVars>
          <dgm:chMax val="1"/>
          <dgm:chPref val="1"/>
        </dgm:presLayoutVars>
      </dgm:prSet>
      <dgm:spPr/>
    </dgm:pt>
    <dgm:pt modelId="{E9D6865E-09A2-45A2-9F75-1CCEE3ACE7BC}" type="pres">
      <dgm:prSet presAssocID="{068A33CC-B207-4098-9F81-183E6BE9FF80}" presName="sibTrans" presStyleLbl="sibTrans2D1" presStyleIdx="0" presStyleCnt="0"/>
      <dgm:spPr/>
    </dgm:pt>
    <dgm:pt modelId="{DBB332BF-294F-43E4-88B0-DCDA1A445462}" type="pres">
      <dgm:prSet presAssocID="{B8BBA9FA-5419-4F4C-B7B3-15E610D9EA66}" presName="compNode" presStyleCnt="0"/>
      <dgm:spPr/>
    </dgm:pt>
    <dgm:pt modelId="{5972A206-9C05-4CEA-A803-19F54FE57593}" type="pres">
      <dgm:prSet presAssocID="{B8BBA9FA-5419-4F4C-B7B3-15E610D9EA66}" presName="iconBgRect" presStyleLbl="bgShp" presStyleIdx="2" presStyleCnt="3"/>
      <dgm:spPr/>
    </dgm:pt>
    <dgm:pt modelId="{D2E771DD-8BE9-4F95-9D07-7A1BD5FDF6FD}" type="pres">
      <dgm:prSet presAssocID="{B8BBA9FA-5419-4F4C-B7B3-15E610D9EA66}" presName="iconRect" presStyleLbl="node1" presStyleIdx="2" presStyleCnt="3" custLinFactNeighborX="2103" custLinFactNeighborY="-1067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eek Temple"/>
        </a:ext>
      </dgm:extLst>
    </dgm:pt>
    <dgm:pt modelId="{D2595E65-E473-45BE-8864-F4782C2192AB}" type="pres">
      <dgm:prSet presAssocID="{B8BBA9FA-5419-4F4C-B7B3-15E610D9EA66}" presName="spaceRect" presStyleCnt="0"/>
      <dgm:spPr/>
    </dgm:pt>
    <dgm:pt modelId="{CBCFBB35-4758-42E2-B3DB-92C319F2D5BD}" type="pres">
      <dgm:prSet presAssocID="{B8BBA9FA-5419-4F4C-B7B3-15E610D9EA66}" presName="textRect" presStyleLbl="revTx" presStyleIdx="2" presStyleCnt="3">
        <dgm:presLayoutVars>
          <dgm:chMax val="1"/>
          <dgm:chPref val="1"/>
        </dgm:presLayoutVars>
      </dgm:prSet>
      <dgm:spPr/>
    </dgm:pt>
  </dgm:ptLst>
  <dgm:cxnLst>
    <dgm:cxn modelId="{32F3EE67-6D37-4961-8787-5216DB34902C}" type="presOf" srcId="{4DCA9860-F430-43C5-A2A4-D58DBD564BAD}" destId="{ADB3D4C1-FD8F-4B19-BFD5-1E51420F15C3}" srcOrd="0" destOrd="0" presId="urn:microsoft.com/office/officeart/2018/2/layout/IconCircleList"/>
    <dgm:cxn modelId="{359D0A6D-683D-4BD0-A1A5-AEDBD36B10C1}" srcId="{4DCA9860-F430-43C5-A2A4-D58DBD564BAD}" destId="{B8BBA9FA-5419-4F4C-B7B3-15E610D9EA66}" srcOrd="2" destOrd="0" parTransId="{E4D48232-0506-4F7C-BA31-F613CAF4C8B2}" sibTransId="{5062C0DD-20F6-4B30-ABA7-42D03CE65FE9}"/>
    <dgm:cxn modelId="{0BDD1752-246A-4EA1-9A7A-8855514833D5}" type="presOf" srcId="{068A33CC-B207-4098-9F81-183E6BE9FF80}" destId="{E9D6865E-09A2-45A2-9F75-1CCEE3ACE7BC}" srcOrd="0" destOrd="0" presId="urn:microsoft.com/office/officeart/2018/2/layout/IconCircleList"/>
    <dgm:cxn modelId="{4E581A72-8A4D-4FF6-A579-A896F83CF5DF}" type="presOf" srcId="{E70D0C32-D005-4F40-B9F4-411754293D8B}" destId="{5B6C1841-3352-4694-A165-E6AB55FC5C9B}" srcOrd="0" destOrd="0" presId="urn:microsoft.com/office/officeart/2018/2/layout/IconCircleList"/>
    <dgm:cxn modelId="{7EDF1378-404B-4AE0-AC33-8DAB049358F6}" srcId="{4DCA9860-F430-43C5-A2A4-D58DBD564BAD}" destId="{E70D0C32-D005-4F40-B9F4-411754293D8B}" srcOrd="0" destOrd="0" parTransId="{30F35DEC-F928-4155-B6C2-BE171E3CFABB}" sibTransId="{106B9F63-50BB-4F93-BBA7-577272E6BE96}"/>
    <dgm:cxn modelId="{E5170179-4A5E-4B3F-B557-32F48C244550}" type="presOf" srcId="{106B9F63-50BB-4F93-BBA7-577272E6BE96}" destId="{2ED7E39D-558C-4869-A956-4080994987B9}" srcOrd="0" destOrd="0" presId="urn:microsoft.com/office/officeart/2018/2/layout/IconCircleList"/>
    <dgm:cxn modelId="{477F4CA6-9656-443F-B710-6D1588F05A43}" srcId="{4DCA9860-F430-43C5-A2A4-D58DBD564BAD}" destId="{42007B4D-99F9-48B0-BD14-0C3387D059EE}" srcOrd="1" destOrd="0" parTransId="{012109D2-C523-47E9-84A6-A59E97F505E0}" sibTransId="{068A33CC-B207-4098-9F81-183E6BE9FF80}"/>
    <dgm:cxn modelId="{3BAA94C8-8BD1-4A84-9DD5-EBAC693ED60E}" type="presOf" srcId="{B8BBA9FA-5419-4F4C-B7B3-15E610D9EA66}" destId="{CBCFBB35-4758-42E2-B3DB-92C319F2D5BD}" srcOrd="0" destOrd="0" presId="urn:microsoft.com/office/officeart/2018/2/layout/IconCircleList"/>
    <dgm:cxn modelId="{0DFF35EB-9CA8-4F00-B08E-6EAD1E11FDE6}" type="presOf" srcId="{42007B4D-99F9-48B0-BD14-0C3387D059EE}" destId="{E47D7077-71DD-41DB-87AA-739EFC3D0251}" srcOrd="0" destOrd="0" presId="urn:microsoft.com/office/officeart/2018/2/layout/IconCircleList"/>
    <dgm:cxn modelId="{6B1EEF44-E9EC-42A4-AAAF-E00D859AAF42}" type="presParOf" srcId="{ADB3D4C1-FD8F-4B19-BFD5-1E51420F15C3}" destId="{1739DE49-7F2B-4462-8E82-C8303C3D064F}" srcOrd="0" destOrd="0" presId="urn:microsoft.com/office/officeart/2018/2/layout/IconCircleList"/>
    <dgm:cxn modelId="{2508E305-DD14-43D5-85BA-8E769032F725}" type="presParOf" srcId="{1739DE49-7F2B-4462-8E82-C8303C3D064F}" destId="{B0AB2A55-22AD-4405-B555-4071882F48C5}" srcOrd="0" destOrd="0" presId="urn:microsoft.com/office/officeart/2018/2/layout/IconCircleList"/>
    <dgm:cxn modelId="{5489A9B5-2C87-41AD-97AE-8DE9233C09BE}" type="presParOf" srcId="{B0AB2A55-22AD-4405-B555-4071882F48C5}" destId="{FA961D6F-FE41-49FC-8B3F-CCED5CEF505A}" srcOrd="0" destOrd="0" presId="urn:microsoft.com/office/officeart/2018/2/layout/IconCircleList"/>
    <dgm:cxn modelId="{F90534CE-B3AD-4EDD-849E-A3DCCEFE7589}" type="presParOf" srcId="{B0AB2A55-22AD-4405-B555-4071882F48C5}" destId="{0619A7E1-81EE-4A83-AEA4-1184D501AAEB}" srcOrd="1" destOrd="0" presId="urn:microsoft.com/office/officeart/2018/2/layout/IconCircleList"/>
    <dgm:cxn modelId="{C3288953-03FE-4E6D-8AC8-E6D3B575165E}" type="presParOf" srcId="{B0AB2A55-22AD-4405-B555-4071882F48C5}" destId="{73937F8C-18F4-46A5-B55F-296DAFF55797}" srcOrd="2" destOrd="0" presId="urn:microsoft.com/office/officeart/2018/2/layout/IconCircleList"/>
    <dgm:cxn modelId="{200FB4ED-9B81-4D78-8B7D-5547F3BA015F}" type="presParOf" srcId="{B0AB2A55-22AD-4405-B555-4071882F48C5}" destId="{5B6C1841-3352-4694-A165-E6AB55FC5C9B}" srcOrd="3" destOrd="0" presId="urn:microsoft.com/office/officeart/2018/2/layout/IconCircleList"/>
    <dgm:cxn modelId="{945C507D-604D-4E11-80F8-EACC90351BCE}" type="presParOf" srcId="{1739DE49-7F2B-4462-8E82-C8303C3D064F}" destId="{2ED7E39D-558C-4869-A956-4080994987B9}" srcOrd="1" destOrd="0" presId="urn:microsoft.com/office/officeart/2018/2/layout/IconCircleList"/>
    <dgm:cxn modelId="{978E4538-B983-4EC3-A6D1-29060B93B8B0}" type="presParOf" srcId="{1739DE49-7F2B-4462-8E82-C8303C3D064F}" destId="{B91EB083-5500-4567-90BF-12E08E30CAE9}" srcOrd="2" destOrd="0" presId="urn:microsoft.com/office/officeart/2018/2/layout/IconCircleList"/>
    <dgm:cxn modelId="{8DAF8834-EA17-48B2-9645-7A9321C1B12A}" type="presParOf" srcId="{B91EB083-5500-4567-90BF-12E08E30CAE9}" destId="{AA3B4A37-8AA5-4EC2-B711-757D90314EF8}" srcOrd="0" destOrd="0" presId="urn:microsoft.com/office/officeart/2018/2/layout/IconCircleList"/>
    <dgm:cxn modelId="{0CAD6094-5A6D-4B42-BFB5-C6433482DDFE}" type="presParOf" srcId="{B91EB083-5500-4567-90BF-12E08E30CAE9}" destId="{5996C6A2-0A8A-4FB6-94BC-274439D87ED8}" srcOrd="1" destOrd="0" presId="urn:microsoft.com/office/officeart/2018/2/layout/IconCircleList"/>
    <dgm:cxn modelId="{5AC871E9-A583-44D7-B196-3C1223701C53}" type="presParOf" srcId="{B91EB083-5500-4567-90BF-12E08E30CAE9}" destId="{201B7984-0FD5-4070-966E-EFE9BA9DC32D}" srcOrd="2" destOrd="0" presId="urn:microsoft.com/office/officeart/2018/2/layout/IconCircleList"/>
    <dgm:cxn modelId="{9AB23BDF-673B-4E06-A7C0-9738EFDED5FA}" type="presParOf" srcId="{B91EB083-5500-4567-90BF-12E08E30CAE9}" destId="{E47D7077-71DD-41DB-87AA-739EFC3D0251}" srcOrd="3" destOrd="0" presId="urn:microsoft.com/office/officeart/2018/2/layout/IconCircleList"/>
    <dgm:cxn modelId="{6F264214-FF5D-44C1-8C1F-851ACA783944}" type="presParOf" srcId="{1739DE49-7F2B-4462-8E82-C8303C3D064F}" destId="{E9D6865E-09A2-45A2-9F75-1CCEE3ACE7BC}" srcOrd="3" destOrd="0" presId="urn:microsoft.com/office/officeart/2018/2/layout/IconCircleList"/>
    <dgm:cxn modelId="{CE4A60E5-8356-4EAF-BC51-6EA4477A6FC9}" type="presParOf" srcId="{1739DE49-7F2B-4462-8E82-C8303C3D064F}" destId="{DBB332BF-294F-43E4-88B0-DCDA1A445462}" srcOrd="4" destOrd="0" presId="urn:microsoft.com/office/officeart/2018/2/layout/IconCircleList"/>
    <dgm:cxn modelId="{2304900B-7F90-4C70-B464-3A511D430D0D}" type="presParOf" srcId="{DBB332BF-294F-43E4-88B0-DCDA1A445462}" destId="{5972A206-9C05-4CEA-A803-19F54FE57593}" srcOrd="0" destOrd="0" presId="urn:microsoft.com/office/officeart/2018/2/layout/IconCircleList"/>
    <dgm:cxn modelId="{58D15491-B62A-4839-9C33-C2C3346FFED9}" type="presParOf" srcId="{DBB332BF-294F-43E4-88B0-DCDA1A445462}" destId="{D2E771DD-8BE9-4F95-9D07-7A1BD5FDF6FD}" srcOrd="1" destOrd="0" presId="urn:microsoft.com/office/officeart/2018/2/layout/IconCircleList"/>
    <dgm:cxn modelId="{B361D6E9-F9D6-4512-9A10-0F17DA2F79C1}" type="presParOf" srcId="{DBB332BF-294F-43E4-88B0-DCDA1A445462}" destId="{D2595E65-E473-45BE-8864-F4782C2192AB}" srcOrd="2" destOrd="0" presId="urn:microsoft.com/office/officeart/2018/2/layout/IconCircleList"/>
    <dgm:cxn modelId="{7A60A78D-4900-4FB3-8AC1-B59CB7E969B0}" type="presParOf" srcId="{DBB332BF-294F-43E4-88B0-DCDA1A445462}" destId="{CBCFBB35-4758-42E2-B3DB-92C319F2D5BD}" srcOrd="3" destOrd="0" presId="urn:microsoft.com/office/officeart/2018/2/layout/IconCircl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BAE45A-E3E1-4925-9CA4-A4C64E8CF414}" type="doc">
      <dgm:prSet loTypeId="urn:microsoft.com/office/officeart/2016/7/layout/VerticalDownArrowProcess" loCatId="process" qsTypeId="urn:microsoft.com/office/officeart/2005/8/quickstyle/simple1" qsCatId="simple" csTypeId="urn:microsoft.com/office/officeart/2005/8/colors/colorful1" csCatId="colorful"/>
      <dgm:spPr/>
      <dgm:t>
        <a:bodyPr/>
        <a:lstStyle/>
        <a:p>
          <a:endParaRPr lang="en-US"/>
        </a:p>
      </dgm:t>
    </dgm:pt>
    <dgm:pt modelId="{4608D2AC-AB10-40FD-A087-4CE29C265D2B}">
      <dgm:prSet custT="1"/>
      <dgm:spPr/>
      <dgm:t>
        <a:bodyPr/>
        <a:lstStyle/>
        <a:p>
          <a:r>
            <a:rPr lang="en-US" sz="2400" dirty="0">
              <a:latin typeface="Arial" panose="020B0604020202020204" pitchFamily="34" charset="0"/>
              <a:cs typeface="Arial" panose="020B0604020202020204" pitchFamily="34" charset="0"/>
            </a:rPr>
            <a:t>Step 1</a:t>
          </a:r>
        </a:p>
      </dgm:t>
    </dgm:pt>
    <dgm:pt modelId="{79895BC0-AE7C-4075-9C04-CDC886DE6720}" type="parTrans" cxnId="{F4D5CE20-6161-4BDD-B5DE-3CD1473912AB}">
      <dgm:prSet/>
      <dgm:spPr/>
      <dgm:t>
        <a:bodyPr/>
        <a:lstStyle/>
        <a:p>
          <a:endParaRPr lang="en-US"/>
        </a:p>
      </dgm:t>
    </dgm:pt>
    <dgm:pt modelId="{6352712F-CACB-439E-AA69-F961BF2D1220}" type="sibTrans" cxnId="{F4D5CE20-6161-4BDD-B5DE-3CD1473912AB}">
      <dgm:prSet/>
      <dgm:spPr/>
      <dgm:t>
        <a:bodyPr/>
        <a:lstStyle/>
        <a:p>
          <a:endParaRPr lang="en-US"/>
        </a:p>
      </dgm:t>
    </dgm:pt>
    <dgm:pt modelId="{28E8F59C-8D5B-42E4-82D9-C2DA44C30E1B}">
      <dgm:prSet custT="1"/>
      <dgm:spPr/>
      <dgm:t>
        <a:bodyPr/>
        <a:lstStyle/>
        <a:p>
          <a:r>
            <a:rPr lang="en-US" sz="1800" dirty="0">
              <a:latin typeface="Arial" panose="020B0604020202020204" pitchFamily="34" charset="0"/>
              <a:cs typeface="Arial" panose="020B0604020202020204" pitchFamily="34" charset="0"/>
            </a:rPr>
            <a:t>Organise Biofloc Material, Accessories, and Tools</a:t>
          </a:r>
        </a:p>
      </dgm:t>
    </dgm:pt>
    <dgm:pt modelId="{E9F3C52E-6889-4EF4-BD85-03C48D194765}" type="parTrans" cxnId="{5B92488A-8DED-46B6-A2EC-3D99CEC8321B}">
      <dgm:prSet/>
      <dgm:spPr/>
      <dgm:t>
        <a:bodyPr/>
        <a:lstStyle/>
        <a:p>
          <a:endParaRPr lang="en-US"/>
        </a:p>
      </dgm:t>
    </dgm:pt>
    <dgm:pt modelId="{8B676927-0654-4834-B94E-4316C69377F2}" type="sibTrans" cxnId="{5B92488A-8DED-46B6-A2EC-3D99CEC8321B}">
      <dgm:prSet/>
      <dgm:spPr/>
      <dgm:t>
        <a:bodyPr/>
        <a:lstStyle/>
        <a:p>
          <a:endParaRPr lang="en-US"/>
        </a:p>
      </dgm:t>
    </dgm:pt>
    <dgm:pt modelId="{A811A220-6E44-48CA-A548-485EDBE7D7A9}">
      <dgm:prSet custT="1"/>
      <dgm:spPr/>
      <dgm:t>
        <a:bodyPr/>
        <a:lstStyle/>
        <a:p>
          <a:r>
            <a:rPr lang="en-US" sz="2000" dirty="0">
              <a:latin typeface="Arial" panose="020B0604020202020204" pitchFamily="34" charset="0"/>
              <a:cs typeface="Arial" panose="020B0604020202020204" pitchFamily="34" charset="0"/>
            </a:rPr>
            <a:t>Step 2</a:t>
          </a:r>
        </a:p>
      </dgm:t>
    </dgm:pt>
    <dgm:pt modelId="{0EAC3280-B287-4D8B-89BE-3910CA4D84B3}" type="parTrans" cxnId="{E03A48C9-B749-4D8C-BF3F-A0E807FB7882}">
      <dgm:prSet/>
      <dgm:spPr/>
      <dgm:t>
        <a:bodyPr/>
        <a:lstStyle/>
        <a:p>
          <a:endParaRPr lang="en-US"/>
        </a:p>
      </dgm:t>
    </dgm:pt>
    <dgm:pt modelId="{19485EF1-3858-4AB0-94EC-DFCFB3B34ACB}" type="sibTrans" cxnId="{E03A48C9-B749-4D8C-BF3F-A0E807FB7882}">
      <dgm:prSet/>
      <dgm:spPr/>
      <dgm:t>
        <a:bodyPr/>
        <a:lstStyle/>
        <a:p>
          <a:endParaRPr lang="en-US"/>
        </a:p>
      </dgm:t>
    </dgm:pt>
    <dgm:pt modelId="{F2715E84-EA5E-46CF-9717-EAF7BD03C968}">
      <dgm:prSet custT="1"/>
      <dgm:spPr/>
      <dgm:t>
        <a:bodyPr/>
        <a:lstStyle/>
        <a:p>
          <a:r>
            <a:rPr lang="en-US" sz="1800" dirty="0">
              <a:latin typeface="Arial" panose="020B0604020202020204" pitchFamily="34" charset="0"/>
              <a:cs typeface="Arial" panose="020B0604020202020204" pitchFamily="34" charset="0"/>
            </a:rPr>
            <a:t>Ensure 24/7 Aeration</a:t>
          </a:r>
        </a:p>
      </dgm:t>
    </dgm:pt>
    <dgm:pt modelId="{40CA9AD5-468B-41CC-827E-013A5F1C0142}" type="parTrans" cxnId="{EC4A10E6-2F01-48F1-94FE-97678AFC2BFF}">
      <dgm:prSet/>
      <dgm:spPr/>
      <dgm:t>
        <a:bodyPr/>
        <a:lstStyle/>
        <a:p>
          <a:endParaRPr lang="en-US"/>
        </a:p>
      </dgm:t>
    </dgm:pt>
    <dgm:pt modelId="{C47B111C-4E8A-42D5-8A8E-58DBAFF7F437}" type="sibTrans" cxnId="{EC4A10E6-2F01-48F1-94FE-97678AFC2BFF}">
      <dgm:prSet/>
      <dgm:spPr/>
      <dgm:t>
        <a:bodyPr/>
        <a:lstStyle/>
        <a:p>
          <a:endParaRPr lang="en-US"/>
        </a:p>
      </dgm:t>
    </dgm:pt>
    <dgm:pt modelId="{6ABC0DAE-F179-4505-86BE-FA0C506AB94F}">
      <dgm:prSet custT="1"/>
      <dgm:spPr/>
      <dgm:t>
        <a:bodyPr/>
        <a:lstStyle/>
        <a:p>
          <a:r>
            <a:rPr lang="en-US" sz="2000" dirty="0">
              <a:latin typeface="Arial" panose="020B0604020202020204" pitchFamily="34" charset="0"/>
              <a:cs typeface="Arial" panose="020B0604020202020204" pitchFamily="34" charset="0"/>
            </a:rPr>
            <a:t>Step 3</a:t>
          </a:r>
        </a:p>
      </dgm:t>
    </dgm:pt>
    <dgm:pt modelId="{5DD87239-211D-4E1F-8FF3-8EA6DFE8667D}" type="parTrans" cxnId="{04CAF2AF-FC06-41AF-8C03-1C9269BDD2DE}">
      <dgm:prSet/>
      <dgm:spPr/>
      <dgm:t>
        <a:bodyPr/>
        <a:lstStyle/>
        <a:p>
          <a:endParaRPr lang="en-US"/>
        </a:p>
      </dgm:t>
    </dgm:pt>
    <dgm:pt modelId="{B4CC0170-8234-49A8-9699-0F74066F601F}" type="sibTrans" cxnId="{04CAF2AF-FC06-41AF-8C03-1C9269BDD2DE}">
      <dgm:prSet/>
      <dgm:spPr/>
      <dgm:t>
        <a:bodyPr/>
        <a:lstStyle/>
        <a:p>
          <a:endParaRPr lang="en-US"/>
        </a:p>
      </dgm:t>
    </dgm:pt>
    <dgm:pt modelId="{470CA754-4A19-402A-AC1B-E025EF670EB2}">
      <dgm:prSet custT="1"/>
      <dgm:spPr/>
      <dgm:t>
        <a:bodyPr/>
        <a:lstStyle/>
        <a:p>
          <a:r>
            <a:rPr lang="en-US" sz="1800" dirty="0">
              <a:latin typeface="Arial" panose="020B0604020202020204" pitchFamily="34" charset="0"/>
              <a:cs typeface="Arial" panose="020B0604020202020204" pitchFamily="34" charset="0"/>
            </a:rPr>
            <a:t>Water Preparation Process with beneficial microbes</a:t>
          </a:r>
        </a:p>
      </dgm:t>
    </dgm:pt>
    <dgm:pt modelId="{0E52D0A1-00B8-4762-9233-39CBEE5D5516}" type="parTrans" cxnId="{9E0287B4-82AC-49C5-B9FB-626833D5263E}">
      <dgm:prSet/>
      <dgm:spPr/>
      <dgm:t>
        <a:bodyPr/>
        <a:lstStyle/>
        <a:p>
          <a:endParaRPr lang="en-US"/>
        </a:p>
      </dgm:t>
    </dgm:pt>
    <dgm:pt modelId="{12A1C4DC-99D3-4BBC-B135-16454BEAD3CB}" type="sibTrans" cxnId="{9E0287B4-82AC-49C5-B9FB-626833D5263E}">
      <dgm:prSet/>
      <dgm:spPr/>
      <dgm:t>
        <a:bodyPr/>
        <a:lstStyle/>
        <a:p>
          <a:endParaRPr lang="en-US"/>
        </a:p>
      </dgm:t>
    </dgm:pt>
    <dgm:pt modelId="{E7EBE258-978C-4F2A-A16B-541B13960971}">
      <dgm:prSet custT="1"/>
      <dgm:spPr/>
      <dgm:t>
        <a:bodyPr/>
        <a:lstStyle/>
        <a:p>
          <a:r>
            <a:rPr lang="en-US" sz="2000" dirty="0">
              <a:latin typeface="Arial" panose="020B0604020202020204" pitchFamily="34" charset="0"/>
              <a:cs typeface="Arial" panose="020B0604020202020204" pitchFamily="34" charset="0"/>
            </a:rPr>
            <a:t>Step 4</a:t>
          </a:r>
        </a:p>
      </dgm:t>
    </dgm:pt>
    <dgm:pt modelId="{8887084F-617F-485A-9F23-41BD57B0CAFF}" type="parTrans" cxnId="{695ED33A-CB7C-4EDE-96F2-8015D43AF1B6}">
      <dgm:prSet/>
      <dgm:spPr/>
      <dgm:t>
        <a:bodyPr/>
        <a:lstStyle/>
        <a:p>
          <a:endParaRPr lang="en-US"/>
        </a:p>
      </dgm:t>
    </dgm:pt>
    <dgm:pt modelId="{C226CE6E-195A-4BBC-BDC6-CA206C298C90}" type="sibTrans" cxnId="{695ED33A-CB7C-4EDE-96F2-8015D43AF1B6}">
      <dgm:prSet/>
      <dgm:spPr/>
      <dgm:t>
        <a:bodyPr/>
        <a:lstStyle/>
        <a:p>
          <a:endParaRPr lang="en-US"/>
        </a:p>
      </dgm:t>
    </dgm:pt>
    <dgm:pt modelId="{CE0BCBD6-6C7C-4F49-8B02-8A9EEFF51DE5}">
      <dgm:prSet custT="1"/>
      <dgm:spPr/>
      <dgm:t>
        <a:bodyPr/>
        <a:lstStyle/>
        <a:p>
          <a:r>
            <a:rPr lang="en-US" sz="1800" dirty="0">
              <a:latin typeface="Arial" panose="020B0604020202020204" pitchFamily="34" charset="0"/>
              <a:cs typeface="Arial" panose="020B0604020202020204" pitchFamily="34" charset="0"/>
            </a:rPr>
            <a:t>Species selection and stocking densities</a:t>
          </a:r>
        </a:p>
      </dgm:t>
    </dgm:pt>
    <dgm:pt modelId="{34C10209-49F9-44E6-883F-EC84CD2FFFDB}" type="parTrans" cxnId="{E65473FC-79D3-435D-919D-03F4B7B50D42}">
      <dgm:prSet/>
      <dgm:spPr/>
      <dgm:t>
        <a:bodyPr/>
        <a:lstStyle/>
        <a:p>
          <a:endParaRPr lang="en-US"/>
        </a:p>
      </dgm:t>
    </dgm:pt>
    <dgm:pt modelId="{591A8A66-1E37-4B38-BA75-32BFA9643A1A}" type="sibTrans" cxnId="{E65473FC-79D3-435D-919D-03F4B7B50D42}">
      <dgm:prSet/>
      <dgm:spPr/>
      <dgm:t>
        <a:bodyPr/>
        <a:lstStyle/>
        <a:p>
          <a:endParaRPr lang="en-US"/>
        </a:p>
      </dgm:t>
    </dgm:pt>
    <dgm:pt modelId="{6EB75DC7-D75B-47B9-8092-0D74A8288037}">
      <dgm:prSet custT="1"/>
      <dgm:spPr/>
      <dgm:t>
        <a:bodyPr/>
        <a:lstStyle/>
        <a:p>
          <a:r>
            <a:rPr lang="en-US" sz="2000" dirty="0">
              <a:latin typeface="Arial" panose="020B0604020202020204" pitchFamily="34" charset="0"/>
              <a:cs typeface="Arial" panose="020B0604020202020204" pitchFamily="34" charset="0"/>
            </a:rPr>
            <a:t>Step 5</a:t>
          </a:r>
        </a:p>
      </dgm:t>
    </dgm:pt>
    <dgm:pt modelId="{94D312F3-710D-49D9-8C79-E162067B2BB5}" type="parTrans" cxnId="{0A8EEB39-3BC0-4389-B995-19EEFF28EC17}">
      <dgm:prSet/>
      <dgm:spPr/>
      <dgm:t>
        <a:bodyPr/>
        <a:lstStyle/>
        <a:p>
          <a:endParaRPr lang="en-US"/>
        </a:p>
      </dgm:t>
    </dgm:pt>
    <dgm:pt modelId="{4C8155D9-04B5-4ED5-8653-CB8DC31D039E}" type="sibTrans" cxnId="{0A8EEB39-3BC0-4389-B995-19EEFF28EC17}">
      <dgm:prSet/>
      <dgm:spPr/>
      <dgm:t>
        <a:bodyPr/>
        <a:lstStyle/>
        <a:p>
          <a:endParaRPr lang="en-US"/>
        </a:p>
      </dgm:t>
    </dgm:pt>
    <dgm:pt modelId="{FD4DFD36-31FE-497E-BF78-2880A88BFEFC}">
      <dgm:prSet custT="1"/>
      <dgm:spPr/>
      <dgm:t>
        <a:bodyPr/>
        <a:lstStyle/>
        <a:p>
          <a:r>
            <a:rPr lang="en-US" sz="1800" dirty="0">
              <a:latin typeface="Arial" panose="020B0604020202020204" pitchFamily="34" charset="0"/>
              <a:cs typeface="Arial" panose="020B0604020202020204" pitchFamily="34" charset="0"/>
            </a:rPr>
            <a:t>Balancing Carbon Source Addition</a:t>
          </a:r>
        </a:p>
      </dgm:t>
    </dgm:pt>
    <dgm:pt modelId="{39D6A8CA-DEDD-4040-95CB-DF3F76739F64}" type="parTrans" cxnId="{B2BA2275-8875-4BBB-B8BA-9386FC208A72}">
      <dgm:prSet/>
      <dgm:spPr/>
      <dgm:t>
        <a:bodyPr/>
        <a:lstStyle/>
        <a:p>
          <a:endParaRPr lang="en-US"/>
        </a:p>
      </dgm:t>
    </dgm:pt>
    <dgm:pt modelId="{A7A35E25-E9BA-4E86-B27C-F6EA511A0D58}" type="sibTrans" cxnId="{B2BA2275-8875-4BBB-B8BA-9386FC208A72}">
      <dgm:prSet/>
      <dgm:spPr/>
      <dgm:t>
        <a:bodyPr/>
        <a:lstStyle/>
        <a:p>
          <a:endParaRPr lang="en-US"/>
        </a:p>
      </dgm:t>
    </dgm:pt>
    <dgm:pt modelId="{28661A1D-ACB6-4B42-9C45-58D7DE139257}">
      <dgm:prSet custT="1"/>
      <dgm:spPr/>
      <dgm:t>
        <a:bodyPr/>
        <a:lstStyle/>
        <a:p>
          <a:r>
            <a:rPr lang="en-US" sz="2000" dirty="0">
              <a:latin typeface="Arial" panose="020B0604020202020204" pitchFamily="34" charset="0"/>
              <a:cs typeface="Arial" panose="020B0604020202020204" pitchFamily="34" charset="0"/>
            </a:rPr>
            <a:t>Step 6</a:t>
          </a:r>
        </a:p>
      </dgm:t>
    </dgm:pt>
    <dgm:pt modelId="{5E1BF880-6051-48A5-B683-EBDD56DDC6D6}" type="parTrans" cxnId="{5B28B7F9-37D2-45D6-AA9A-2B09B32E1202}">
      <dgm:prSet/>
      <dgm:spPr/>
      <dgm:t>
        <a:bodyPr/>
        <a:lstStyle/>
        <a:p>
          <a:endParaRPr lang="en-US"/>
        </a:p>
      </dgm:t>
    </dgm:pt>
    <dgm:pt modelId="{49F17F54-F6F5-4960-A21F-F1BFC8FD57B9}" type="sibTrans" cxnId="{5B28B7F9-37D2-45D6-AA9A-2B09B32E1202}">
      <dgm:prSet/>
      <dgm:spPr/>
      <dgm:t>
        <a:bodyPr/>
        <a:lstStyle/>
        <a:p>
          <a:endParaRPr lang="en-US"/>
        </a:p>
      </dgm:t>
    </dgm:pt>
    <dgm:pt modelId="{5E093760-EFA9-4B0E-94E2-24A2F0F50360}">
      <dgm:prSet custT="1"/>
      <dgm:spPr/>
      <dgm:t>
        <a:bodyPr/>
        <a:lstStyle/>
        <a:p>
          <a:r>
            <a:rPr lang="en-US" sz="1800" dirty="0">
              <a:latin typeface="Arial" panose="020B0604020202020204" pitchFamily="34" charset="0"/>
              <a:cs typeface="Arial" panose="020B0604020202020204" pitchFamily="34" charset="0"/>
            </a:rPr>
            <a:t>Monitoring Biofloc Growth</a:t>
          </a:r>
        </a:p>
      </dgm:t>
    </dgm:pt>
    <dgm:pt modelId="{2296C192-13BE-4F84-8BB2-3BACC4A5FBA6}" type="parTrans" cxnId="{1FA5304A-9032-4307-8FC8-1B0DDA8D5E75}">
      <dgm:prSet/>
      <dgm:spPr/>
      <dgm:t>
        <a:bodyPr/>
        <a:lstStyle/>
        <a:p>
          <a:endParaRPr lang="en-US"/>
        </a:p>
      </dgm:t>
    </dgm:pt>
    <dgm:pt modelId="{17D94FB9-D82C-401E-8234-0DDC84F46F88}" type="sibTrans" cxnId="{1FA5304A-9032-4307-8FC8-1B0DDA8D5E75}">
      <dgm:prSet/>
      <dgm:spPr/>
      <dgm:t>
        <a:bodyPr/>
        <a:lstStyle/>
        <a:p>
          <a:endParaRPr lang="en-US"/>
        </a:p>
      </dgm:t>
    </dgm:pt>
    <dgm:pt modelId="{66039CA0-6D68-41FB-8163-AE17E639B966}">
      <dgm:prSet custT="1"/>
      <dgm:spPr/>
      <dgm:t>
        <a:bodyPr/>
        <a:lstStyle/>
        <a:p>
          <a:r>
            <a:rPr lang="en-US" sz="2000" dirty="0">
              <a:latin typeface="Arial" panose="020B0604020202020204" pitchFamily="34" charset="0"/>
              <a:cs typeface="Arial" panose="020B0604020202020204" pitchFamily="34" charset="0"/>
            </a:rPr>
            <a:t>Step 7</a:t>
          </a:r>
        </a:p>
      </dgm:t>
    </dgm:pt>
    <dgm:pt modelId="{6AD8F988-F7C2-4315-86F3-39D570F72996}" type="parTrans" cxnId="{1F7395F1-C7C8-4B90-A63C-94A479407D3F}">
      <dgm:prSet/>
      <dgm:spPr/>
      <dgm:t>
        <a:bodyPr/>
        <a:lstStyle/>
        <a:p>
          <a:endParaRPr lang="en-US"/>
        </a:p>
      </dgm:t>
    </dgm:pt>
    <dgm:pt modelId="{052A6211-05DF-47AD-BE72-7EF5C2CEA3A0}" type="sibTrans" cxnId="{1F7395F1-C7C8-4B90-A63C-94A479407D3F}">
      <dgm:prSet/>
      <dgm:spPr/>
      <dgm:t>
        <a:bodyPr/>
        <a:lstStyle/>
        <a:p>
          <a:endParaRPr lang="en-US"/>
        </a:p>
      </dgm:t>
    </dgm:pt>
    <dgm:pt modelId="{0ABE4176-7588-44BA-B4A5-93E50E441233}">
      <dgm:prSet custT="1"/>
      <dgm:spPr/>
      <dgm:t>
        <a:bodyPr/>
        <a:lstStyle/>
        <a:p>
          <a:r>
            <a:rPr lang="en-US" sz="1800" dirty="0">
              <a:latin typeface="Arial" panose="020B0604020202020204" pitchFamily="34" charset="0"/>
              <a:cs typeface="Arial" panose="020B0604020202020204" pitchFamily="34" charset="0"/>
            </a:rPr>
            <a:t>Water Parameters and Associated Farm Infrastructure</a:t>
          </a:r>
        </a:p>
      </dgm:t>
    </dgm:pt>
    <dgm:pt modelId="{D38D52C6-5542-4152-838F-CFF792240955}" type="parTrans" cxnId="{A548A7B3-6DBF-4D9A-A5C7-C256F0D7432F}">
      <dgm:prSet/>
      <dgm:spPr/>
      <dgm:t>
        <a:bodyPr/>
        <a:lstStyle/>
        <a:p>
          <a:endParaRPr lang="en-US"/>
        </a:p>
      </dgm:t>
    </dgm:pt>
    <dgm:pt modelId="{C5542606-E2CD-4E49-90B7-F519B2A48C21}" type="sibTrans" cxnId="{A548A7B3-6DBF-4D9A-A5C7-C256F0D7432F}">
      <dgm:prSet/>
      <dgm:spPr/>
      <dgm:t>
        <a:bodyPr/>
        <a:lstStyle/>
        <a:p>
          <a:endParaRPr lang="en-US"/>
        </a:p>
      </dgm:t>
    </dgm:pt>
    <dgm:pt modelId="{C47AA171-CCE6-4142-B428-72412150BF3B}">
      <dgm:prSet custT="1"/>
      <dgm:spPr/>
      <dgm:t>
        <a:bodyPr/>
        <a:lstStyle/>
        <a:p>
          <a:r>
            <a:rPr lang="en-US" sz="2000" dirty="0">
              <a:latin typeface="Arial" panose="020B0604020202020204" pitchFamily="34" charset="0"/>
              <a:cs typeface="Arial" panose="020B0604020202020204" pitchFamily="34" charset="0"/>
            </a:rPr>
            <a:t>Step 8</a:t>
          </a:r>
        </a:p>
      </dgm:t>
    </dgm:pt>
    <dgm:pt modelId="{6C4CF4EA-F107-4614-AE2F-78DCF1F411FE}" type="parTrans" cxnId="{004C648E-FEED-47E7-85F8-057695955331}">
      <dgm:prSet/>
      <dgm:spPr/>
      <dgm:t>
        <a:bodyPr/>
        <a:lstStyle/>
        <a:p>
          <a:endParaRPr lang="en-US"/>
        </a:p>
      </dgm:t>
    </dgm:pt>
    <dgm:pt modelId="{EF1F93B9-7359-429B-80CC-64D079A150B1}" type="sibTrans" cxnId="{004C648E-FEED-47E7-85F8-057695955331}">
      <dgm:prSet/>
      <dgm:spPr/>
      <dgm:t>
        <a:bodyPr/>
        <a:lstStyle/>
        <a:p>
          <a:endParaRPr lang="en-US"/>
        </a:p>
      </dgm:t>
    </dgm:pt>
    <dgm:pt modelId="{5093EBF0-5DBC-4B67-9564-23EC8435A548}">
      <dgm:prSet custT="1"/>
      <dgm:spPr/>
      <dgm:t>
        <a:bodyPr/>
        <a:lstStyle/>
        <a:p>
          <a:r>
            <a:rPr lang="en-US" sz="1800" dirty="0">
              <a:latin typeface="Arial" panose="020B0604020202020204" pitchFamily="34" charset="0"/>
              <a:cs typeface="Arial" panose="020B0604020202020204" pitchFamily="34" charset="0"/>
            </a:rPr>
            <a:t>Disease and Morbidity Control</a:t>
          </a:r>
        </a:p>
      </dgm:t>
    </dgm:pt>
    <dgm:pt modelId="{DA18FA67-038F-499D-9477-FD4E96C00E0C}" type="parTrans" cxnId="{D96266B2-2273-4875-BCDB-A5AB40854533}">
      <dgm:prSet/>
      <dgm:spPr/>
      <dgm:t>
        <a:bodyPr/>
        <a:lstStyle/>
        <a:p>
          <a:endParaRPr lang="en-US"/>
        </a:p>
      </dgm:t>
    </dgm:pt>
    <dgm:pt modelId="{83524CEA-0377-495E-A911-E958D83B7C3A}" type="sibTrans" cxnId="{D96266B2-2273-4875-BCDB-A5AB40854533}">
      <dgm:prSet/>
      <dgm:spPr/>
      <dgm:t>
        <a:bodyPr/>
        <a:lstStyle/>
        <a:p>
          <a:endParaRPr lang="en-US"/>
        </a:p>
      </dgm:t>
    </dgm:pt>
    <dgm:pt modelId="{CEF6D3A6-2D5F-4895-8491-C4DDCABB9C62}">
      <dgm:prSet custT="1"/>
      <dgm:spPr/>
      <dgm:t>
        <a:bodyPr/>
        <a:lstStyle/>
        <a:p>
          <a:r>
            <a:rPr lang="en-US" sz="2000" dirty="0">
              <a:latin typeface="Arial" panose="020B0604020202020204" pitchFamily="34" charset="0"/>
              <a:cs typeface="Arial" panose="020B0604020202020204" pitchFamily="34" charset="0"/>
            </a:rPr>
            <a:t>Step 9</a:t>
          </a:r>
        </a:p>
      </dgm:t>
    </dgm:pt>
    <dgm:pt modelId="{8E47455E-3376-493E-A1CC-4441B19C5662}" type="parTrans" cxnId="{B714F464-5F8C-4AD1-B4E0-C4111FA12E8B}">
      <dgm:prSet/>
      <dgm:spPr/>
      <dgm:t>
        <a:bodyPr/>
        <a:lstStyle/>
        <a:p>
          <a:endParaRPr lang="en-US"/>
        </a:p>
      </dgm:t>
    </dgm:pt>
    <dgm:pt modelId="{1B69A288-1D6D-4A4F-B0ED-3D9744996591}" type="sibTrans" cxnId="{B714F464-5F8C-4AD1-B4E0-C4111FA12E8B}">
      <dgm:prSet/>
      <dgm:spPr/>
      <dgm:t>
        <a:bodyPr/>
        <a:lstStyle/>
        <a:p>
          <a:endParaRPr lang="en-US"/>
        </a:p>
      </dgm:t>
    </dgm:pt>
    <dgm:pt modelId="{B8C93C0C-53B3-4B44-B23E-4F9BE4486362}">
      <dgm:prSet custT="1"/>
      <dgm:spPr/>
      <dgm:t>
        <a:bodyPr/>
        <a:lstStyle/>
        <a:p>
          <a:r>
            <a:rPr lang="en-US" sz="1800" dirty="0">
              <a:latin typeface="Arial" panose="020B0604020202020204" pitchFamily="34" charset="0"/>
              <a:cs typeface="Arial" panose="020B0604020202020204" pitchFamily="34" charset="0"/>
            </a:rPr>
            <a:t>Monitoring of Fish Stock</a:t>
          </a:r>
        </a:p>
      </dgm:t>
    </dgm:pt>
    <dgm:pt modelId="{FD980012-A780-402C-9994-E014A22E1320}" type="parTrans" cxnId="{A37086D5-ADA7-4691-B39C-2B8A1AC64D55}">
      <dgm:prSet/>
      <dgm:spPr/>
      <dgm:t>
        <a:bodyPr/>
        <a:lstStyle/>
        <a:p>
          <a:endParaRPr lang="en-US"/>
        </a:p>
      </dgm:t>
    </dgm:pt>
    <dgm:pt modelId="{0E429969-973C-4E29-8E09-520474CC0794}" type="sibTrans" cxnId="{A37086D5-ADA7-4691-B39C-2B8A1AC64D55}">
      <dgm:prSet/>
      <dgm:spPr/>
      <dgm:t>
        <a:bodyPr/>
        <a:lstStyle/>
        <a:p>
          <a:endParaRPr lang="en-US"/>
        </a:p>
      </dgm:t>
    </dgm:pt>
    <dgm:pt modelId="{3297E765-00A6-4ECF-9361-64267ABCD2B0}">
      <dgm:prSet custT="1"/>
      <dgm:spPr/>
      <dgm:t>
        <a:bodyPr/>
        <a:lstStyle/>
        <a:p>
          <a:r>
            <a:rPr lang="en-US" sz="2000" dirty="0">
              <a:latin typeface="Arial" panose="020B0604020202020204" pitchFamily="34" charset="0"/>
              <a:cs typeface="Arial" panose="020B0604020202020204" pitchFamily="34" charset="0"/>
            </a:rPr>
            <a:t>Step 10</a:t>
          </a:r>
        </a:p>
      </dgm:t>
    </dgm:pt>
    <dgm:pt modelId="{651E6381-4953-41C5-82E4-DD4DB4F3CCBB}" type="parTrans" cxnId="{0B96BCE4-E580-4AA6-8812-AD672A76A0A7}">
      <dgm:prSet/>
      <dgm:spPr/>
      <dgm:t>
        <a:bodyPr/>
        <a:lstStyle/>
        <a:p>
          <a:endParaRPr lang="en-US"/>
        </a:p>
      </dgm:t>
    </dgm:pt>
    <dgm:pt modelId="{874DAF5B-F2D4-465B-89E5-B9B5C73BC152}" type="sibTrans" cxnId="{0B96BCE4-E580-4AA6-8812-AD672A76A0A7}">
      <dgm:prSet/>
      <dgm:spPr/>
      <dgm:t>
        <a:bodyPr/>
        <a:lstStyle/>
        <a:p>
          <a:endParaRPr lang="en-US"/>
        </a:p>
      </dgm:t>
    </dgm:pt>
    <dgm:pt modelId="{DFEA3B36-36C7-407F-846E-BCD57CD7FBB5}">
      <dgm:prSet custT="1"/>
      <dgm:spPr/>
      <dgm:t>
        <a:bodyPr/>
        <a:lstStyle/>
        <a:p>
          <a:r>
            <a:rPr lang="en-US" sz="1800" dirty="0">
              <a:latin typeface="Arial" panose="020B0604020202020204" pitchFamily="34" charset="0"/>
              <a:cs typeface="Arial" panose="020B0604020202020204" pitchFamily="34" charset="0"/>
            </a:rPr>
            <a:t>Harvest, clean-up, and discharge of water</a:t>
          </a:r>
        </a:p>
      </dgm:t>
    </dgm:pt>
    <dgm:pt modelId="{E3EDD4E4-E0D0-404B-9D87-47AF889565FB}" type="parTrans" cxnId="{CAE9B8A0-2497-46A5-BF5D-E1B0A87190CF}">
      <dgm:prSet/>
      <dgm:spPr/>
      <dgm:t>
        <a:bodyPr/>
        <a:lstStyle/>
        <a:p>
          <a:endParaRPr lang="en-US"/>
        </a:p>
      </dgm:t>
    </dgm:pt>
    <dgm:pt modelId="{ACFC5251-E13F-41EB-9EFF-C4A0F0DDBF8C}" type="sibTrans" cxnId="{CAE9B8A0-2497-46A5-BF5D-E1B0A87190CF}">
      <dgm:prSet/>
      <dgm:spPr/>
      <dgm:t>
        <a:bodyPr/>
        <a:lstStyle/>
        <a:p>
          <a:endParaRPr lang="en-US"/>
        </a:p>
      </dgm:t>
    </dgm:pt>
    <dgm:pt modelId="{46639F74-8698-4025-8F42-942B7A1B9234}" type="pres">
      <dgm:prSet presAssocID="{6CBAE45A-E3E1-4925-9CA4-A4C64E8CF414}" presName="Name0" presStyleCnt="0">
        <dgm:presLayoutVars>
          <dgm:dir/>
          <dgm:animLvl val="lvl"/>
          <dgm:resizeHandles val="exact"/>
        </dgm:presLayoutVars>
      </dgm:prSet>
      <dgm:spPr/>
    </dgm:pt>
    <dgm:pt modelId="{3992DF29-FE71-4060-9178-04D8011152E7}" type="pres">
      <dgm:prSet presAssocID="{3297E765-00A6-4ECF-9361-64267ABCD2B0}" presName="boxAndChildren" presStyleCnt="0"/>
      <dgm:spPr/>
    </dgm:pt>
    <dgm:pt modelId="{5B40FEAC-26A7-49D6-8B9E-DCD9F12521FB}" type="pres">
      <dgm:prSet presAssocID="{3297E765-00A6-4ECF-9361-64267ABCD2B0}" presName="parentTextBox" presStyleLbl="alignNode1" presStyleIdx="0" presStyleCnt="10"/>
      <dgm:spPr/>
    </dgm:pt>
    <dgm:pt modelId="{ABB69187-6712-474A-8A47-7709D17C09C6}" type="pres">
      <dgm:prSet presAssocID="{3297E765-00A6-4ECF-9361-64267ABCD2B0}" presName="descendantBox" presStyleLbl="bgAccFollowNode1" presStyleIdx="0" presStyleCnt="10"/>
      <dgm:spPr/>
    </dgm:pt>
    <dgm:pt modelId="{A1077D2D-A90C-4604-BE23-E4CAD557AF06}" type="pres">
      <dgm:prSet presAssocID="{1B69A288-1D6D-4A4F-B0ED-3D9744996591}" presName="sp" presStyleCnt="0"/>
      <dgm:spPr/>
    </dgm:pt>
    <dgm:pt modelId="{93366D27-CC05-48C3-BFB5-35C003014A20}" type="pres">
      <dgm:prSet presAssocID="{CEF6D3A6-2D5F-4895-8491-C4DDCABB9C62}" presName="arrowAndChildren" presStyleCnt="0"/>
      <dgm:spPr/>
    </dgm:pt>
    <dgm:pt modelId="{EEBD9BA8-08CB-44DA-AA69-230B2C791FBE}" type="pres">
      <dgm:prSet presAssocID="{CEF6D3A6-2D5F-4895-8491-C4DDCABB9C62}" presName="parentTextArrow" presStyleLbl="node1" presStyleIdx="0" presStyleCnt="0"/>
      <dgm:spPr/>
    </dgm:pt>
    <dgm:pt modelId="{FD925D3A-6214-4824-9B59-F16BE31C666D}" type="pres">
      <dgm:prSet presAssocID="{CEF6D3A6-2D5F-4895-8491-C4DDCABB9C62}" presName="arrow" presStyleLbl="alignNode1" presStyleIdx="1" presStyleCnt="10"/>
      <dgm:spPr/>
    </dgm:pt>
    <dgm:pt modelId="{3784CFD7-9AAD-4747-B221-A0D74668E287}" type="pres">
      <dgm:prSet presAssocID="{CEF6D3A6-2D5F-4895-8491-C4DDCABB9C62}" presName="descendantArrow" presStyleLbl="bgAccFollowNode1" presStyleIdx="1" presStyleCnt="10"/>
      <dgm:spPr/>
    </dgm:pt>
    <dgm:pt modelId="{094B38BA-DC50-424B-B39F-242D51F6E11E}" type="pres">
      <dgm:prSet presAssocID="{EF1F93B9-7359-429B-80CC-64D079A150B1}" presName="sp" presStyleCnt="0"/>
      <dgm:spPr/>
    </dgm:pt>
    <dgm:pt modelId="{5518E78C-836B-414F-975D-61AE383D7FDF}" type="pres">
      <dgm:prSet presAssocID="{C47AA171-CCE6-4142-B428-72412150BF3B}" presName="arrowAndChildren" presStyleCnt="0"/>
      <dgm:spPr/>
    </dgm:pt>
    <dgm:pt modelId="{1E4D7351-92B8-4739-A20C-D141519E1BBF}" type="pres">
      <dgm:prSet presAssocID="{C47AA171-CCE6-4142-B428-72412150BF3B}" presName="parentTextArrow" presStyleLbl="node1" presStyleIdx="0" presStyleCnt="0"/>
      <dgm:spPr/>
    </dgm:pt>
    <dgm:pt modelId="{50BA1E7E-B828-456F-8512-AF955FF7C3EC}" type="pres">
      <dgm:prSet presAssocID="{C47AA171-CCE6-4142-B428-72412150BF3B}" presName="arrow" presStyleLbl="alignNode1" presStyleIdx="2" presStyleCnt="10"/>
      <dgm:spPr/>
    </dgm:pt>
    <dgm:pt modelId="{060D938F-8128-4EE3-B6E4-95ED7181EAA5}" type="pres">
      <dgm:prSet presAssocID="{C47AA171-CCE6-4142-B428-72412150BF3B}" presName="descendantArrow" presStyleLbl="bgAccFollowNode1" presStyleIdx="2" presStyleCnt="10"/>
      <dgm:spPr/>
    </dgm:pt>
    <dgm:pt modelId="{F8D02945-5378-40E5-95B0-161D627954F0}" type="pres">
      <dgm:prSet presAssocID="{052A6211-05DF-47AD-BE72-7EF5C2CEA3A0}" presName="sp" presStyleCnt="0"/>
      <dgm:spPr/>
    </dgm:pt>
    <dgm:pt modelId="{623598E6-DAFB-4696-A154-CB9E51B94C47}" type="pres">
      <dgm:prSet presAssocID="{66039CA0-6D68-41FB-8163-AE17E639B966}" presName="arrowAndChildren" presStyleCnt="0"/>
      <dgm:spPr/>
    </dgm:pt>
    <dgm:pt modelId="{CCA2A3EE-0F41-41FA-BB5A-DA94899A6395}" type="pres">
      <dgm:prSet presAssocID="{66039CA0-6D68-41FB-8163-AE17E639B966}" presName="parentTextArrow" presStyleLbl="node1" presStyleIdx="0" presStyleCnt="0"/>
      <dgm:spPr/>
    </dgm:pt>
    <dgm:pt modelId="{B8271DE3-9DA9-4673-92B7-356A478CA8B3}" type="pres">
      <dgm:prSet presAssocID="{66039CA0-6D68-41FB-8163-AE17E639B966}" presName="arrow" presStyleLbl="alignNode1" presStyleIdx="3" presStyleCnt="10"/>
      <dgm:spPr/>
    </dgm:pt>
    <dgm:pt modelId="{591B7C2D-137B-4385-A826-EE5554964513}" type="pres">
      <dgm:prSet presAssocID="{66039CA0-6D68-41FB-8163-AE17E639B966}" presName="descendantArrow" presStyleLbl="bgAccFollowNode1" presStyleIdx="3" presStyleCnt="10"/>
      <dgm:spPr/>
    </dgm:pt>
    <dgm:pt modelId="{A6EA2219-656A-4281-83C9-DDC576940FCC}" type="pres">
      <dgm:prSet presAssocID="{49F17F54-F6F5-4960-A21F-F1BFC8FD57B9}" presName="sp" presStyleCnt="0"/>
      <dgm:spPr/>
    </dgm:pt>
    <dgm:pt modelId="{EADA06E8-1067-43D4-B19F-C4D414C5B9DE}" type="pres">
      <dgm:prSet presAssocID="{28661A1D-ACB6-4B42-9C45-58D7DE139257}" presName="arrowAndChildren" presStyleCnt="0"/>
      <dgm:spPr/>
    </dgm:pt>
    <dgm:pt modelId="{9EE855DC-4520-40F0-A77A-492555B13312}" type="pres">
      <dgm:prSet presAssocID="{28661A1D-ACB6-4B42-9C45-58D7DE139257}" presName="parentTextArrow" presStyleLbl="node1" presStyleIdx="0" presStyleCnt="0"/>
      <dgm:spPr/>
    </dgm:pt>
    <dgm:pt modelId="{5F5C3E59-E2C8-4DD7-B03C-E7B1FAB961AD}" type="pres">
      <dgm:prSet presAssocID="{28661A1D-ACB6-4B42-9C45-58D7DE139257}" presName="arrow" presStyleLbl="alignNode1" presStyleIdx="4" presStyleCnt="10"/>
      <dgm:spPr/>
    </dgm:pt>
    <dgm:pt modelId="{1EDAEC05-D55F-4B17-93D3-436062FC19A2}" type="pres">
      <dgm:prSet presAssocID="{28661A1D-ACB6-4B42-9C45-58D7DE139257}" presName="descendantArrow" presStyleLbl="bgAccFollowNode1" presStyleIdx="4" presStyleCnt="10"/>
      <dgm:spPr/>
    </dgm:pt>
    <dgm:pt modelId="{959B8BF7-B59E-48BA-8026-33A80EF20629}" type="pres">
      <dgm:prSet presAssocID="{4C8155D9-04B5-4ED5-8653-CB8DC31D039E}" presName="sp" presStyleCnt="0"/>
      <dgm:spPr/>
    </dgm:pt>
    <dgm:pt modelId="{CB8F048F-DEB2-4BB2-B339-1A5521280F91}" type="pres">
      <dgm:prSet presAssocID="{6EB75DC7-D75B-47B9-8092-0D74A8288037}" presName="arrowAndChildren" presStyleCnt="0"/>
      <dgm:spPr/>
    </dgm:pt>
    <dgm:pt modelId="{BBAA6281-2254-468E-A249-53C1395306AA}" type="pres">
      <dgm:prSet presAssocID="{6EB75DC7-D75B-47B9-8092-0D74A8288037}" presName="parentTextArrow" presStyleLbl="node1" presStyleIdx="0" presStyleCnt="0"/>
      <dgm:spPr/>
    </dgm:pt>
    <dgm:pt modelId="{4BF4F9A9-CD48-4895-8673-501133CB42DA}" type="pres">
      <dgm:prSet presAssocID="{6EB75DC7-D75B-47B9-8092-0D74A8288037}" presName="arrow" presStyleLbl="alignNode1" presStyleIdx="5" presStyleCnt="10"/>
      <dgm:spPr/>
    </dgm:pt>
    <dgm:pt modelId="{381E80BC-09F2-4081-84CC-0F80ED9A89A3}" type="pres">
      <dgm:prSet presAssocID="{6EB75DC7-D75B-47B9-8092-0D74A8288037}" presName="descendantArrow" presStyleLbl="bgAccFollowNode1" presStyleIdx="5" presStyleCnt="10"/>
      <dgm:spPr/>
    </dgm:pt>
    <dgm:pt modelId="{D736B798-3F17-408E-B1B5-5FF591C71049}" type="pres">
      <dgm:prSet presAssocID="{C226CE6E-195A-4BBC-BDC6-CA206C298C90}" presName="sp" presStyleCnt="0"/>
      <dgm:spPr/>
    </dgm:pt>
    <dgm:pt modelId="{41FE5D24-4B50-4E28-8B81-B61BD59B7050}" type="pres">
      <dgm:prSet presAssocID="{E7EBE258-978C-4F2A-A16B-541B13960971}" presName="arrowAndChildren" presStyleCnt="0"/>
      <dgm:spPr/>
    </dgm:pt>
    <dgm:pt modelId="{9E7A509D-ED23-4062-B571-E1BFA47F357A}" type="pres">
      <dgm:prSet presAssocID="{E7EBE258-978C-4F2A-A16B-541B13960971}" presName="parentTextArrow" presStyleLbl="node1" presStyleIdx="0" presStyleCnt="0"/>
      <dgm:spPr/>
    </dgm:pt>
    <dgm:pt modelId="{3448129D-3541-42C0-AEEA-017FEE181DB6}" type="pres">
      <dgm:prSet presAssocID="{E7EBE258-978C-4F2A-A16B-541B13960971}" presName="arrow" presStyleLbl="alignNode1" presStyleIdx="6" presStyleCnt="10"/>
      <dgm:spPr/>
    </dgm:pt>
    <dgm:pt modelId="{DF196E0F-FE07-4D1D-962F-8BD63AD30FF8}" type="pres">
      <dgm:prSet presAssocID="{E7EBE258-978C-4F2A-A16B-541B13960971}" presName="descendantArrow" presStyleLbl="bgAccFollowNode1" presStyleIdx="6" presStyleCnt="10"/>
      <dgm:spPr/>
    </dgm:pt>
    <dgm:pt modelId="{52CFFBAC-DC51-4C19-BF27-E948B8CA61EF}" type="pres">
      <dgm:prSet presAssocID="{B4CC0170-8234-49A8-9699-0F74066F601F}" presName="sp" presStyleCnt="0"/>
      <dgm:spPr/>
    </dgm:pt>
    <dgm:pt modelId="{801DBBF2-C025-493C-94B8-B44C351F7BA1}" type="pres">
      <dgm:prSet presAssocID="{6ABC0DAE-F179-4505-86BE-FA0C506AB94F}" presName="arrowAndChildren" presStyleCnt="0"/>
      <dgm:spPr/>
    </dgm:pt>
    <dgm:pt modelId="{C221C144-71EE-4993-A902-593A53783147}" type="pres">
      <dgm:prSet presAssocID="{6ABC0DAE-F179-4505-86BE-FA0C506AB94F}" presName="parentTextArrow" presStyleLbl="node1" presStyleIdx="0" presStyleCnt="0"/>
      <dgm:spPr/>
    </dgm:pt>
    <dgm:pt modelId="{6964669C-2A90-48AA-84AF-9D16E3254835}" type="pres">
      <dgm:prSet presAssocID="{6ABC0DAE-F179-4505-86BE-FA0C506AB94F}" presName="arrow" presStyleLbl="alignNode1" presStyleIdx="7" presStyleCnt="10"/>
      <dgm:spPr/>
    </dgm:pt>
    <dgm:pt modelId="{7A5A4C18-1A25-4B76-8871-26DD0D4C0437}" type="pres">
      <dgm:prSet presAssocID="{6ABC0DAE-F179-4505-86BE-FA0C506AB94F}" presName="descendantArrow" presStyleLbl="bgAccFollowNode1" presStyleIdx="7" presStyleCnt="10"/>
      <dgm:spPr/>
    </dgm:pt>
    <dgm:pt modelId="{B2C324DB-2915-405A-8CD7-D476C3153BF4}" type="pres">
      <dgm:prSet presAssocID="{19485EF1-3858-4AB0-94EC-DFCFB3B34ACB}" presName="sp" presStyleCnt="0"/>
      <dgm:spPr/>
    </dgm:pt>
    <dgm:pt modelId="{9C370472-EE2D-4502-BBED-922F688A9665}" type="pres">
      <dgm:prSet presAssocID="{A811A220-6E44-48CA-A548-485EDBE7D7A9}" presName="arrowAndChildren" presStyleCnt="0"/>
      <dgm:spPr/>
    </dgm:pt>
    <dgm:pt modelId="{E1E1D7F4-6F71-47A0-8683-5BF7C52569C4}" type="pres">
      <dgm:prSet presAssocID="{A811A220-6E44-48CA-A548-485EDBE7D7A9}" presName="parentTextArrow" presStyleLbl="node1" presStyleIdx="0" presStyleCnt="0"/>
      <dgm:spPr/>
    </dgm:pt>
    <dgm:pt modelId="{6528212E-DD2F-4405-89B6-645AB6BE7552}" type="pres">
      <dgm:prSet presAssocID="{A811A220-6E44-48CA-A548-485EDBE7D7A9}" presName="arrow" presStyleLbl="alignNode1" presStyleIdx="8" presStyleCnt="10"/>
      <dgm:spPr/>
    </dgm:pt>
    <dgm:pt modelId="{25A985C8-B600-4753-9970-C2CB138B6D26}" type="pres">
      <dgm:prSet presAssocID="{A811A220-6E44-48CA-A548-485EDBE7D7A9}" presName="descendantArrow" presStyleLbl="bgAccFollowNode1" presStyleIdx="8" presStyleCnt="10"/>
      <dgm:spPr/>
    </dgm:pt>
    <dgm:pt modelId="{42B51860-86D7-4E74-B88E-DACDEF7EEA8A}" type="pres">
      <dgm:prSet presAssocID="{6352712F-CACB-439E-AA69-F961BF2D1220}" presName="sp" presStyleCnt="0"/>
      <dgm:spPr/>
    </dgm:pt>
    <dgm:pt modelId="{9D7F4955-6BD9-40C2-99C8-EB76A8604FD9}" type="pres">
      <dgm:prSet presAssocID="{4608D2AC-AB10-40FD-A087-4CE29C265D2B}" presName="arrowAndChildren" presStyleCnt="0"/>
      <dgm:spPr/>
    </dgm:pt>
    <dgm:pt modelId="{4791D1F5-B95F-4740-8B4C-876EB442E219}" type="pres">
      <dgm:prSet presAssocID="{4608D2AC-AB10-40FD-A087-4CE29C265D2B}" presName="parentTextArrow" presStyleLbl="node1" presStyleIdx="0" presStyleCnt="0"/>
      <dgm:spPr/>
    </dgm:pt>
    <dgm:pt modelId="{FD70D32E-DFDD-49D3-87B3-EC78C1FC17D8}" type="pres">
      <dgm:prSet presAssocID="{4608D2AC-AB10-40FD-A087-4CE29C265D2B}" presName="arrow" presStyleLbl="alignNode1" presStyleIdx="9" presStyleCnt="10"/>
      <dgm:spPr/>
    </dgm:pt>
    <dgm:pt modelId="{F745DF11-77A6-4817-80C8-229649CFD1B8}" type="pres">
      <dgm:prSet presAssocID="{4608D2AC-AB10-40FD-A087-4CE29C265D2B}" presName="descendantArrow" presStyleLbl="bgAccFollowNode1" presStyleIdx="9" presStyleCnt="10"/>
      <dgm:spPr/>
    </dgm:pt>
  </dgm:ptLst>
  <dgm:cxnLst>
    <dgm:cxn modelId="{30D1C708-DAEF-4A8B-9F49-BC9C91AD8FEF}" type="presOf" srcId="{6EB75DC7-D75B-47B9-8092-0D74A8288037}" destId="{BBAA6281-2254-468E-A249-53C1395306AA}" srcOrd="0" destOrd="0" presId="urn:microsoft.com/office/officeart/2016/7/layout/VerticalDownArrowProcess"/>
    <dgm:cxn modelId="{3E3F1F14-2309-4BB6-824F-F880026B28FF}" type="presOf" srcId="{28661A1D-ACB6-4B42-9C45-58D7DE139257}" destId="{9EE855DC-4520-40F0-A77A-492555B13312}" srcOrd="0" destOrd="0" presId="urn:microsoft.com/office/officeart/2016/7/layout/VerticalDownArrowProcess"/>
    <dgm:cxn modelId="{F6284016-9B62-4069-81AF-726AA12C510D}" type="presOf" srcId="{5093EBF0-5DBC-4B67-9564-23EC8435A548}" destId="{060D938F-8128-4EE3-B6E4-95ED7181EAA5}" srcOrd="0" destOrd="0" presId="urn:microsoft.com/office/officeart/2016/7/layout/VerticalDownArrowProcess"/>
    <dgm:cxn modelId="{7428391C-337F-4D29-8FB8-78E2516B4151}" type="presOf" srcId="{28661A1D-ACB6-4B42-9C45-58D7DE139257}" destId="{5F5C3E59-E2C8-4DD7-B03C-E7B1FAB961AD}" srcOrd="1" destOrd="0" presId="urn:microsoft.com/office/officeart/2016/7/layout/VerticalDownArrowProcess"/>
    <dgm:cxn modelId="{F4D5CE20-6161-4BDD-B5DE-3CD1473912AB}" srcId="{6CBAE45A-E3E1-4925-9CA4-A4C64E8CF414}" destId="{4608D2AC-AB10-40FD-A087-4CE29C265D2B}" srcOrd="0" destOrd="0" parTransId="{79895BC0-AE7C-4075-9C04-CDC886DE6720}" sibTransId="{6352712F-CACB-439E-AA69-F961BF2D1220}"/>
    <dgm:cxn modelId="{662BE634-05D7-43D8-86B6-B01B814E93B2}" type="presOf" srcId="{F2715E84-EA5E-46CF-9717-EAF7BD03C968}" destId="{25A985C8-B600-4753-9970-C2CB138B6D26}" srcOrd="0" destOrd="0" presId="urn:microsoft.com/office/officeart/2016/7/layout/VerticalDownArrowProcess"/>
    <dgm:cxn modelId="{0A8EEB39-3BC0-4389-B995-19EEFF28EC17}" srcId="{6CBAE45A-E3E1-4925-9CA4-A4C64E8CF414}" destId="{6EB75DC7-D75B-47B9-8092-0D74A8288037}" srcOrd="4" destOrd="0" parTransId="{94D312F3-710D-49D9-8C79-E162067B2BB5}" sibTransId="{4C8155D9-04B5-4ED5-8653-CB8DC31D039E}"/>
    <dgm:cxn modelId="{695ED33A-CB7C-4EDE-96F2-8015D43AF1B6}" srcId="{6CBAE45A-E3E1-4925-9CA4-A4C64E8CF414}" destId="{E7EBE258-978C-4F2A-A16B-541B13960971}" srcOrd="3" destOrd="0" parTransId="{8887084F-617F-485A-9F23-41BD57B0CAFF}" sibTransId="{C226CE6E-195A-4BBC-BDC6-CA206C298C90}"/>
    <dgm:cxn modelId="{F92D8A3B-E0E8-458F-900E-5FAD16DDA0DD}" type="presOf" srcId="{6ABC0DAE-F179-4505-86BE-FA0C506AB94F}" destId="{C221C144-71EE-4993-A902-593A53783147}" srcOrd="0" destOrd="0" presId="urn:microsoft.com/office/officeart/2016/7/layout/VerticalDownArrowProcess"/>
    <dgm:cxn modelId="{4E3A0643-2E6E-4AD0-97B0-BFF61C2C8846}" type="presOf" srcId="{B8C93C0C-53B3-4B44-B23E-4F9BE4486362}" destId="{3784CFD7-9AAD-4747-B221-A0D74668E287}" srcOrd="0" destOrd="0" presId="urn:microsoft.com/office/officeart/2016/7/layout/VerticalDownArrowProcess"/>
    <dgm:cxn modelId="{27586763-05B4-458F-9047-EAC41EB5AA18}" type="presOf" srcId="{0ABE4176-7588-44BA-B4A5-93E50E441233}" destId="{591B7C2D-137B-4385-A826-EE5554964513}" srcOrd="0" destOrd="0" presId="urn:microsoft.com/office/officeart/2016/7/layout/VerticalDownArrowProcess"/>
    <dgm:cxn modelId="{B714F464-5F8C-4AD1-B4E0-C4111FA12E8B}" srcId="{6CBAE45A-E3E1-4925-9CA4-A4C64E8CF414}" destId="{CEF6D3A6-2D5F-4895-8491-C4DDCABB9C62}" srcOrd="8" destOrd="0" parTransId="{8E47455E-3376-493E-A1CC-4441B19C5662}" sibTransId="{1B69A288-1D6D-4A4F-B0ED-3D9744996591}"/>
    <dgm:cxn modelId="{C3D0CA47-F82C-4320-BCF8-4A4DC518C207}" type="presOf" srcId="{4608D2AC-AB10-40FD-A087-4CE29C265D2B}" destId="{FD70D32E-DFDD-49D3-87B3-EC78C1FC17D8}" srcOrd="1" destOrd="0" presId="urn:microsoft.com/office/officeart/2016/7/layout/VerticalDownArrowProcess"/>
    <dgm:cxn modelId="{69B5FE67-C2AA-4665-98BD-550F12F791C9}" type="presOf" srcId="{A811A220-6E44-48CA-A548-485EDBE7D7A9}" destId="{6528212E-DD2F-4405-89B6-645AB6BE7552}" srcOrd="1" destOrd="0" presId="urn:microsoft.com/office/officeart/2016/7/layout/VerticalDownArrowProcess"/>
    <dgm:cxn modelId="{9B1A2249-48C8-425C-90E8-06324C88F03A}" type="presOf" srcId="{C47AA171-CCE6-4142-B428-72412150BF3B}" destId="{1E4D7351-92B8-4739-A20C-D141519E1BBF}" srcOrd="0" destOrd="0" presId="urn:microsoft.com/office/officeart/2016/7/layout/VerticalDownArrowProcess"/>
    <dgm:cxn modelId="{1FA5304A-9032-4307-8FC8-1B0DDA8D5E75}" srcId="{28661A1D-ACB6-4B42-9C45-58D7DE139257}" destId="{5E093760-EFA9-4B0E-94E2-24A2F0F50360}" srcOrd="0" destOrd="0" parTransId="{2296C192-13BE-4F84-8BB2-3BACC4A5FBA6}" sibTransId="{17D94FB9-D82C-401E-8234-0DDC84F46F88}"/>
    <dgm:cxn modelId="{4EF3AC70-BFD7-4303-A51B-04D947FD38C1}" type="presOf" srcId="{5E093760-EFA9-4B0E-94E2-24A2F0F50360}" destId="{1EDAEC05-D55F-4B17-93D3-436062FC19A2}" srcOrd="0" destOrd="0" presId="urn:microsoft.com/office/officeart/2016/7/layout/VerticalDownArrowProcess"/>
    <dgm:cxn modelId="{D21F4551-6D9F-4F65-B849-1BEE92314292}" type="presOf" srcId="{DFEA3B36-36C7-407F-846E-BCD57CD7FBB5}" destId="{ABB69187-6712-474A-8A47-7709D17C09C6}" srcOrd="0" destOrd="0" presId="urn:microsoft.com/office/officeart/2016/7/layout/VerticalDownArrowProcess"/>
    <dgm:cxn modelId="{80305551-598A-4BE9-A9E4-E5E950F3C549}" type="presOf" srcId="{CEF6D3A6-2D5F-4895-8491-C4DDCABB9C62}" destId="{FD925D3A-6214-4824-9B59-F16BE31C666D}" srcOrd="1" destOrd="0" presId="urn:microsoft.com/office/officeart/2016/7/layout/VerticalDownArrowProcess"/>
    <dgm:cxn modelId="{32D1C551-D71A-485D-9E94-2EE4D437B67E}" type="presOf" srcId="{470CA754-4A19-402A-AC1B-E025EF670EB2}" destId="{7A5A4C18-1A25-4B76-8871-26DD0D4C0437}" srcOrd="0" destOrd="0" presId="urn:microsoft.com/office/officeart/2016/7/layout/VerticalDownArrowProcess"/>
    <dgm:cxn modelId="{B2BA2275-8875-4BBB-B8BA-9386FC208A72}" srcId="{6EB75DC7-D75B-47B9-8092-0D74A8288037}" destId="{FD4DFD36-31FE-497E-BF78-2880A88BFEFC}" srcOrd="0" destOrd="0" parTransId="{39D6A8CA-DEDD-4040-95CB-DF3F76739F64}" sibTransId="{A7A35E25-E9BA-4E86-B27C-F6EA511A0D58}"/>
    <dgm:cxn modelId="{9A47B87E-0DB4-4DF5-BD59-55E2AF5320D0}" type="presOf" srcId="{A811A220-6E44-48CA-A548-485EDBE7D7A9}" destId="{E1E1D7F4-6F71-47A0-8683-5BF7C52569C4}" srcOrd="0" destOrd="0" presId="urn:microsoft.com/office/officeart/2016/7/layout/VerticalDownArrowProcess"/>
    <dgm:cxn modelId="{5B92488A-8DED-46B6-A2EC-3D99CEC8321B}" srcId="{4608D2AC-AB10-40FD-A087-4CE29C265D2B}" destId="{28E8F59C-8D5B-42E4-82D9-C2DA44C30E1B}" srcOrd="0" destOrd="0" parTransId="{E9F3C52E-6889-4EF4-BD85-03C48D194765}" sibTransId="{8B676927-0654-4834-B94E-4316C69377F2}"/>
    <dgm:cxn modelId="{004C648E-FEED-47E7-85F8-057695955331}" srcId="{6CBAE45A-E3E1-4925-9CA4-A4C64E8CF414}" destId="{C47AA171-CCE6-4142-B428-72412150BF3B}" srcOrd="7" destOrd="0" parTransId="{6C4CF4EA-F107-4614-AE2F-78DCF1F411FE}" sibTransId="{EF1F93B9-7359-429B-80CC-64D079A150B1}"/>
    <dgm:cxn modelId="{A58D6E90-74D5-4BA6-800C-A0EE92CF8178}" type="presOf" srcId="{6ABC0DAE-F179-4505-86BE-FA0C506AB94F}" destId="{6964669C-2A90-48AA-84AF-9D16E3254835}" srcOrd="1" destOrd="0" presId="urn:microsoft.com/office/officeart/2016/7/layout/VerticalDownArrowProcess"/>
    <dgm:cxn modelId="{8FE80694-B984-4E54-9D06-FD4491BC8173}" type="presOf" srcId="{66039CA0-6D68-41FB-8163-AE17E639B966}" destId="{B8271DE3-9DA9-4673-92B7-356A478CA8B3}" srcOrd="1" destOrd="0" presId="urn:microsoft.com/office/officeart/2016/7/layout/VerticalDownArrowProcess"/>
    <dgm:cxn modelId="{B28C4F95-077E-4190-9E1A-0540EFD751A6}" type="presOf" srcId="{CEF6D3A6-2D5F-4895-8491-C4DDCABB9C62}" destId="{EEBD9BA8-08CB-44DA-AA69-230B2C791FBE}" srcOrd="0" destOrd="0" presId="urn:microsoft.com/office/officeart/2016/7/layout/VerticalDownArrowProcess"/>
    <dgm:cxn modelId="{B2368095-BCEE-4F10-897D-3689CA16977C}" type="presOf" srcId="{66039CA0-6D68-41FB-8163-AE17E639B966}" destId="{CCA2A3EE-0F41-41FA-BB5A-DA94899A6395}" srcOrd="0" destOrd="0" presId="urn:microsoft.com/office/officeart/2016/7/layout/VerticalDownArrowProcess"/>
    <dgm:cxn modelId="{25FDBD9A-31F9-4B97-A426-B0E857CA8CF0}" type="presOf" srcId="{4608D2AC-AB10-40FD-A087-4CE29C265D2B}" destId="{4791D1F5-B95F-4740-8B4C-876EB442E219}" srcOrd="0" destOrd="0" presId="urn:microsoft.com/office/officeart/2016/7/layout/VerticalDownArrowProcess"/>
    <dgm:cxn modelId="{26B8AEA0-6E38-4953-B042-16DCBA4BAAB0}" type="presOf" srcId="{E7EBE258-978C-4F2A-A16B-541B13960971}" destId="{3448129D-3541-42C0-AEEA-017FEE181DB6}" srcOrd="1" destOrd="0" presId="urn:microsoft.com/office/officeart/2016/7/layout/VerticalDownArrowProcess"/>
    <dgm:cxn modelId="{CAE9B8A0-2497-46A5-BF5D-E1B0A87190CF}" srcId="{3297E765-00A6-4ECF-9361-64267ABCD2B0}" destId="{DFEA3B36-36C7-407F-846E-BCD57CD7FBB5}" srcOrd="0" destOrd="0" parTransId="{E3EDD4E4-E0D0-404B-9D87-47AF889565FB}" sibTransId="{ACFC5251-E13F-41EB-9EFF-C4A0F0DDBF8C}"/>
    <dgm:cxn modelId="{04CAF2AF-FC06-41AF-8C03-1C9269BDD2DE}" srcId="{6CBAE45A-E3E1-4925-9CA4-A4C64E8CF414}" destId="{6ABC0DAE-F179-4505-86BE-FA0C506AB94F}" srcOrd="2" destOrd="0" parTransId="{5DD87239-211D-4E1F-8FF3-8EA6DFE8667D}" sibTransId="{B4CC0170-8234-49A8-9699-0F74066F601F}"/>
    <dgm:cxn modelId="{D96266B2-2273-4875-BCDB-A5AB40854533}" srcId="{C47AA171-CCE6-4142-B428-72412150BF3B}" destId="{5093EBF0-5DBC-4B67-9564-23EC8435A548}" srcOrd="0" destOrd="0" parTransId="{DA18FA67-038F-499D-9477-FD4E96C00E0C}" sibTransId="{83524CEA-0377-495E-A911-E958D83B7C3A}"/>
    <dgm:cxn modelId="{A548A7B3-6DBF-4D9A-A5C7-C256F0D7432F}" srcId="{66039CA0-6D68-41FB-8163-AE17E639B966}" destId="{0ABE4176-7588-44BA-B4A5-93E50E441233}" srcOrd="0" destOrd="0" parTransId="{D38D52C6-5542-4152-838F-CFF792240955}" sibTransId="{C5542606-E2CD-4E49-90B7-F519B2A48C21}"/>
    <dgm:cxn modelId="{9E0287B4-82AC-49C5-B9FB-626833D5263E}" srcId="{6ABC0DAE-F179-4505-86BE-FA0C506AB94F}" destId="{470CA754-4A19-402A-AC1B-E025EF670EB2}" srcOrd="0" destOrd="0" parTransId="{0E52D0A1-00B8-4762-9233-39CBEE5D5516}" sibTransId="{12A1C4DC-99D3-4BBC-B135-16454BEAD3CB}"/>
    <dgm:cxn modelId="{12A7A6BB-1E70-4D5E-84FE-B981C997EBDF}" type="presOf" srcId="{CE0BCBD6-6C7C-4F49-8B02-8A9EEFF51DE5}" destId="{DF196E0F-FE07-4D1D-962F-8BD63AD30FF8}" srcOrd="0" destOrd="0" presId="urn:microsoft.com/office/officeart/2016/7/layout/VerticalDownArrowProcess"/>
    <dgm:cxn modelId="{662BF8BF-4CBB-40B3-8B85-09F8192050FA}" type="presOf" srcId="{28E8F59C-8D5B-42E4-82D9-C2DA44C30E1B}" destId="{F745DF11-77A6-4817-80C8-229649CFD1B8}" srcOrd="0" destOrd="0" presId="urn:microsoft.com/office/officeart/2016/7/layout/VerticalDownArrowProcess"/>
    <dgm:cxn modelId="{E03A48C9-B749-4D8C-BF3F-A0E807FB7882}" srcId="{6CBAE45A-E3E1-4925-9CA4-A4C64E8CF414}" destId="{A811A220-6E44-48CA-A548-485EDBE7D7A9}" srcOrd="1" destOrd="0" parTransId="{0EAC3280-B287-4D8B-89BE-3910CA4D84B3}" sibTransId="{19485EF1-3858-4AB0-94EC-DFCFB3B34ACB}"/>
    <dgm:cxn modelId="{A37086D5-ADA7-4691-B39C-2B8A1AC64D55}" srcId="{CEF6D3A6-2D5F-4895-8491-C4DDCABB9C62}" destId="{B8C93C0C-53B3-4B44-B23E-4F9BE4486362}" srcOrd="0" destOrd="0" parTransId="{FD980012-A780-402C-9994-E014A22E1320}" sibTransId="{0E429969-973C-4E29-8E09-520474CC0794}"/>
    <dgm:cxn modelId="{060DCBD7-0237-43A4-88E9-033F7447BB5E}" type="presOf" srcId="{C47AA171-CCE6-4142-B428-72412150BF3B}" destId="{50BA1E7E-B828-456F-8512-AF955FF7C3EC}" srcOrd="1" destOrd="0" presId="urn:microsoft.com/office/officeart/2016/7/layout/VerticalDownArrowProcess"/>
    <dgm:cxn modelId="{BCC505DC-9CA3-41AC-8C92-B9327FDF878E}" type="presOf" srcId="{FD4DFD36-31FE-497E-BF78-2880A88BFEFC}" destId="{381E80BC-09F2-4081-84CC-0F80ED9A89A3}" srcOrd="0" destOrd="0" presId="urn:microsoft.com/office/officeart/2016/7/layout/VerticalDownArrowProcess"/>
    <dgm:cxn modelId="{0B96BCE4-E580-4AA6-8812-AD672A76A0A7}" srcId="{6CBAE45A-E3E1-4925-9CA4-A4C64E8CF414}" destId="{3297E765-00A6-4ECF-9361-64267ABCD2B0}" srcOrd="9" destOrd="0" parTransId="{651E6381-4953-41C5-82E4-DD4DB4F3CCBB}" sibTransId="{874DAF5B-F2D4-465B-89E5-B9B5C73BC152}"/>
    <dgm:cxn modelId="{EC4A10E6-2F01-48F1-94FE-97678AFC2BFF}" srcId="{A811A220-6E44-48CA-A548-485EDBE7D7A9}" destId="{F2715E84-EA5E-46CF-9717-EAF7BD03C968}" srcOrd="0" destOrd="0" parTransId="{40CA9AD5-468B-41CC-827E-013A5F1C0142}" sibTransId="{C47B111C-4E8A-42D5-8A8E-58DBAFF7F437}"/>
    <dgm:cxn modelId="{50A741ED-2EFC-44BD-82CF-137B18FFF13D}" type="presOf" srcId="{6EB75DC7-D75B-47B9-8092-0D74A8288037}" destId="{4BF4F9A9-CD48-4895-8673-501133CB42DA}" srcOrd="1" destOrd="0" presId="urn:microsoft.com/office/officeart/2016/7/layout/VerticalDownArrowProcess"/>
    <dgm:cxn modelId="{281263EF-62B7-4D47-B6E5-2849BB742A8C}" type="presOf" srcId="{3297E765-00A6-4ECF-9361-64267ABCD2B0}" destId="{5B40FEAC-26A7-49D6-8B9E-DCD9F12521FB}" srcOrd="0" destOrd="0" presId="urn:microsoft.com/office/officeart/2016/7/layout/VerticalDownArrowProcess"/>
    <dgm:cxn modelId="{1F7395F1-C7C8-4B90-A63C-94A479407D3F}" srcId="{6CBAE45A-E3E1-4925-9CA4-A4C64E8CF414}" destId="{66039CA0-6D68-41FB-8163-AE17E639B966}" srcOrd="6" destOrd="0" parTransId="{6AD8F988-F7C2-4315-86F3-39D570F72996}" sibTransId="{052A6211-05DF-47AD-BE72-7EF5C2CEA3A0}"/>
    <dgm:cxn modelId="{686766F3-F5E9-4428-9E9B-DAC2BCFE5315}" type="presOf" srcId="{E7EBE258-978C-4F2A-A16B-541B13960971}" destId="{9E7A509D-ED23-4062-B571-E1BFA47F357A}" srcOrd="0" destOrd="0" presId="urn:microsoft.com/office/officeart/2016/7/layout/VerticalDownArrowProcess"/>
    <dgm:cxn modelId="{5B28B7F9-37D2-45D6-AA9A-2B09B32E1202}" srcId="{6CBAE45A-E3E1-4925-9CA4-A4C64E8CF414}" destId="{28661A1D-ACB6-4B42-9C45-58D7DE139257}" srcOrd="5" destOrd="0" parTransId="{5E1BF880-6051-48A5-B683-EBDD56DDC6D6}" sibTransId="{49F17F54-F6F5-4960-A21F-F1BFC8FD57B9}"/>
    <dgm:cxn modelId="{E65473FC-79D3-435D-919D-03F4B7B50D42}" srcId="{E7EBE258-978C-4F2A-A16B-541B13960971}" destId="{CE0BCBD6-6C7C-4F49-8B02-8A9EEFF51DE5}" srcOrd="0" destOrd="0" parTransId="{34C10209-49F9-44E6-883F-EC84CD2FFFDB}" sibTransId="{591A8A66-1E37-4B38-BA75-32BFA9643A1A}"/>
    <dgm:cxn modelId="{586F38FF-D41E-4E74-A876-FC53541059D1}" type="presOf" srcId="{6CBAE45A-E3E1-4925-9CA4-A4C64E8CF414}" destId="{46639F74-8698-4025-8F42-942B7A1B9234}" srcOrd="0" destOrd="0" presId="urn:microsoft.com/office/officeart/2016/7/layout/VerticalDownArrowProcess"/>
    <dgm:cxn modelId="{A5EEE2B7-EE01-440D-831C-CC11CD8AF461}" type="presParOf" srcId="{46639F74-8698-4025-8F42-942B7A1B9234}" destId="{3992DF29-FE71-4060-9178-04D8011152E7}" srcOrd="0" destOrd="0" presId="urn:microsoft.com/office/officeart/2016/7/layout/VerticalDownArrowProcess"/>
    <dgm:cxn modelId="{037F0AED-2D66-40FF-A49F-C1A3EB519305}" type="presParOf" srcId="{3992DF29-FE71-4060-9178-04D8011152E7}" destId="{5B40FEAC-26A7-49D6-8B9E-DCD9F12521FB}" srcOrd="0" destOrd="0" presId="urn:microsoft.com/office/officeart/2016/7/layout/VerticalDownArrowProcess"/>
    <dgm:cxn modelId="{DD17FBDB-8B1F-46E8-907F-561C33595937}" type="presParOf" srcId="{3992DF29-FE71-4060-9178-04D8011152E7}" destId="{ABB69187-6712-474A-8A47-7709D17C09C6}" srcOrd="1" destOrd="0" presId="urn:microsoft.com/office/officeart/2016/7/layout/VerticalDownArrowProcess"/>
    <dgm:cxn modelId="{91D9BDB2-46E9-48B5-A41D-3EEDED449514}" type="presParOf" srcId="{46639F74-8698-4025-8F42-942B7A1B9234}" destId="{A1077D2D-A90C-4604-BE23-E4CAD557AF06}" srcOrd="1" destOrd="0" presId="urn:microsoft.com/office/officeart/2016/7/layout/VerticalDownArrowProcess"/>
    <dgm:cxn modelId="{97C9D1A1-5391-46D5-BAA6-C9AB37E1A503}" type="presParOf" srcId="{46639F74-8698-4025-8F42-942B7A1B9234}" destId="{93366D27-CC05-48C3-BFB5-35C003014A20}" srcOrd="2" destOrd="0" presId="urn:microsoft.com/office/officeart/2016/7/layout/VerticalDownArrowProcess"/>
    <dgm:cxn modelId="{FDF105B9-D929-415E-B384-869DD140D6CB}" type="presParOf" srcId="{93366D27-CC05-48C3-BFB5-35C003014A20}" destId="{EEBD9BA8-08CB-44DA-AA69-230B2C791FBE}" srcOrd="0" destOrd="0" presId="urn:microsoft.com/office/officeart/2016/7/layout/VerticalDownArrowProcess"/>
    <dgm:cxn modelId="{0577790F-3B79-44A8-90F6-91D85514EE18}" type="presParOf" srcId="{93366D27-CC05-48C3-BFB5-35C003014A20}" destId="{FD925D3A-6214-4824-9B59-F16BE31C666D}" srcOrd="1" destOrd="0" presId="urn:microsoft.com/office/officeart/2016/7/layout/VerticalDownArrowProcess"/>
    <dgm:cxn modelId="{D0963F74-AFB2-49E3-A3C5-DA2FD9DED216}" type="presParOf" srcId="{93366D27-CC05-48C3-BFB5-35C003014A20}" destId="{3784CFD7-9AAD-4747-B221-A0D74668E287}" srcOrd="2" destOrd="0" presId="urn:microsoft.com/office/officeart/2016/7/layout/VerticalDownArrowProcess"/>
    <dgm:cxn modelId="{CA6BC262-214A-4213-B21A-3E873E233B85}" type="presParOf" srcId="{46639F74-8698-4025-8F42-942B7A1B9234}" destId="{094B38BA-DC50-424B-B39F-242D51F6E11E}" srcOrd="3" destOrd="0" presId="urn:microsoft.com/office/officeart/2016/7/layout/VerticalDownArrowProcess"/>
    <dgm:cxn modelId="{DBEA87A0-0FBA-496B-898A-4F2C2BCBE613}" type="presParOf" srcId="{46639F74-8698-4025-8F42-942B7A1B9234}" destId="{5518E78C-836B-414F-975D-61AE383D7FDF}" srcOrd="4" destOrd="0" presId="urn:microsoft.com/office/officeart/2016/7/layout/VerticalDownArrowProcess"/>
    <dgm:cxn modelId="{9DE24350-DD3E-4585-8B19-1F1466A11D2C}" type="presParOf" srcId="{5518E78C-836B-414F-975D-61AE383D7FDF}" destId="{1E4D7351-92B8-4739-A20C-D141519E1BBF}" srcOrd="0" destOrd="0" presId="urn:microsoft.com/office/officeart/2016/7/layout/VerticalDownArrowProcess"/>
    <dgm:cxn modelId="{80987060-0D2F-4287-8057-3170A5351F9B}" type="presParOf" srcId="{5518E78C-836B-414F-975D-61AE383D7FDF}" destId="{50BA1E7E-B828-456F-8512-AF955FF7C3EC}" srcOrd="1" destOrd="0" presId="urn:microsoft.com/office/officeart/2016/7/layout/VerticalDownArrowProcess"/>
    <dgm:cxn modelId="{183654DB-2AC9-4486-81A4-BB4025FEC66D}" type="presParOf" srcId="{5518E78C-836B-414F-975D-61AE383D7FDF}" destId="{060D938F-8128-4EE3-B6E4-95ED7181EAA5}" srcOrd="2" destOrd="0" presId="urn:microsoft.com/office/officeart/2016/7/layout/VerticalDownArrowProcess"/>
    <dgm:cxn modelId="{ED33D0E9-99B4-4192-BF9F-A21736FEDA96}" type="presParOf" srcId="{46639F74-8698-4025-8F42-942B7A1B9234}" destId="{F8D02945-5378-40E5-95B0-161D627954F0}" srcOrd="5" destOrd="0" presId="urn:microsoft.com/office/officeart/2016/7/layout/VerticalDownArrowProcess"/>
    <dgm:cxn modelId="{60111E6A-146B-40AA-9D3B-148CD0E124FC}" type="presParOf" srcId="{46639F74-8698-4025-8F42-942B7A1B9234}" destId="{623598E6-DAFB-4696-A154-CB9E51B94C47}" srcOrd="6" destOrd="0" presId="urn:microsoft.com/office/officeart/2016/7/layout/VerticalDownArrowProcess"/>
    <dgm:cxn modelId="{713F7F9B-CCC0-47C1-B67A-12A97335FB58}" type="presParOf" srcId="{623598E6-DAFB-4696-A154-CB9E51B94C47}" destId="{CCA2A3EE-0F41-41FA-BB5A-DA94899A6395}" srcOrd="0" destOrd="0" presId="urn:microsoft.com/office/officeart/2016/7/layout/VerticalDownArrowProcess"/>
    <dgm:cxn modelId="{8832BFB0-F32B-4CC9-90A4-56CCF04D4902}" type="presParOf" srcId="{623598E6-DAFB-4696-A154-CB9E51B94C47}" destId="{B8271DE3-9DA9-4673-92B7-356A478CA8B3}" srcOrd="1" destOrd="0" presId="urn:microsoft.com/office/officeart/2016/7/layout/VerticalDownArrowProcess"/>
    <dgm:cxn modelId="{A913E013-2B09-40A6-AA97-D60C65D8F930}" type="presParOf" srcId="{623598E6-DAFB-4696-A154-CB9E51B94C47}" destId="{591B7C2D-137B-4385-A826-EE5554964513}" srcOrd="2" destOrd="0" presId="urn:microsoft.com/office/officeart/2016/7/layout/VerticalDownArrowProcess"/>
    <dgm:cxn modelId="{1EF84859-E79F-4974-8B99-9C09CC554E91}" type="presParOf" srcId="{46639F74-8698-4025-8F42-942B7A1B9234}" destId="{A6EA2219-656A-4281-83C9-DDC576940FCC}" srcOrd="7" destOrd="0" presId="urn:microsoft.com/office/officeart/2016/7/layout/VerticalDownArrowProcess"/>
    <dgm:cxn modelId="{E6B8DA8F-1308-4C96-B760-11AD13C7B418}" type="presParOf" srcId="{46639F74-8698-4025-8F42-942B7A1B9234}" destId="{EADA06E8-1067-43D4-B19F-C4D414C5B9DE}" srcOrd="8" destOrd="0" presId="urn:microsoft.com/office/officeart/2016/7/layout/VerticalDownArrowProcess"/>
    <dgm:cxn modelId="{357B5490-D2B7-41B8-9669-C49378312615}" type="presParOf" srcId="{EADA06E8-1067-43D4-B19F-C4D414C5B9DE}" destId="{9EE855DC-4520-40F0-A77A-492555B13312}" srcOrd="0" destOrd="0" presId="urn:microsoft.com/office/officeart/2016/7/layout/VerticalDownArrowProcess"/>
    <dgm:cxn modelId="{2D4B2866-BC9B-4639-82C5-509384462C4B}" type="presParOf" srcId="{EADA06E8-1067-43D4-B19F-C4D414C5B9DE}" destId="{5F5C3E59-E2C8-4DD7-B03C-E7B1FAB961AD}" srcOrd="1" destOrd="0" presId="urn:microsoft.com/office/officeart/2016/7/layout/VerticalDownArrowProcess"/>
    <dgm:cxn modelId="{DE8D4EA5-B9F6-4E44-9BA1-C2C94A7C7C91}" type="presParOf" srcId="{EADA06E8-1067-43D4-B19F-C4D414C5B9DE}" destId="{1EDAEC05-D55F-4B17-93D3-436062FC19A2}" srcOrd="2" destOrd="0" presId="urn:microsoft.com/office/officeart/2016/7/layout/VerticalDownArrowProcess"/>
    <dgm:cxn modelId="{9FD6B0C9-455F-4375-8EE9-D3C9FE097C48}" type="presParOf" srcId="{46639F74-8698-4025-8F42-942B7A1B9234}" destId="{959B8BF7-B59E-48BA-8026-33A80EF20629}" srcOrd="9" destOrd="0" presId="urn:microsoft.com/office/officeart/2016/7/layout/VerticalDownArrowProcess"/>
    <dgm:cxn modelId="{D7C146B4-AC9E-44D3-AF10-C484445F9498}" type="presParOf" srcId="{46639F74-8698-4025-8F42-942B7A1B9234}" destId="{CB8F048F-DEB2-4BB2-B339-1A5521280F91}" srcOrd="10" destOrd="0" presId="urn:microsoft.com/office/officeart/2016/7/layout/VerticalDownArrowProcess"/>
    <dgm:cxn modelId="{39ED4A5A-6573-4E4F-8140-656B1D05E670}" type="presParOf" srcId="{CB8F048F-DEB2-4BB2-B339-1A5521280F91}" destId="{BBAA6281-2254-468E-A249-53C1395306AA}" srcOrd="0" destOrd="0" presId="urn:microsoft.com/office/officeart/2016/7/layout/VerticalDownArrowProcess"/>
    <dgm:cxn modelId="{3643EBB5-72E1-4E0C-A6B1-6AC88B714ECA}" type="presParOf" srcId="{CB8F048F-DEB2-4BB2-B339-1A5521280F91}" destId="{4BF4F9A9-CD48-4895-8673-501133CB42DA}" srcOrd="1" destOrd="0" presId="urn:microsoft.com/office/officeart/2016/7/layout/VerticalDownArrowProcess"/>
    <dgm:cxn modelId="{FEEF0F63-B28C-415F-B3D3-F1017537AD9D}" type="presParOf" srcId="{CB8F048F-DEB2-4BB2-B339-1A5521280F91}" destId="{381E80BC-09F2-4081-84CC-0F80ED9A89A3}" srcOrd="2" destOrd="0" presId="urn:microsoft.com/office/officeart/2016/7/layout/VerticalDownArrowProcess"/>
    <dgm:cxn modelId="{93AD266B-1544-4E29-A534-CF5668DFFDBA}" type="presParOf" srcId="{46639F74-8698-4025-8F42-942B7A1B9234}" destId="{D736B798-3F17-408E-B1B5-5FF591C71049}" srcOrd="11" destOrd="0" presId="urn:microsoft.com/office/officeart/2016/7/layout/VerticalDownArrowProcess"/>
    <dgm:cxn modelId="{1A20BEAE-90C9-4A13-8C70-800B8726E688}" type="presParOf" srcId="{46639F74-8698-4025-8F42-942B7A1B9234}" destId="{41FE5D24-4B50-4E28-8B81-B61BD59B7050}" srcOrd="12" destOrd="0" presId="urn:microsoft.com/office/officeart/2016/7/layout/VerticalDownArrowProcess"/>
    <dgm:cxn modelId="{5F9BD5D5-CA5F-4784-9504-D8C315FBDD74}" type="presParOf" srcId="{41FE5D24-4B50-4E28-8B81-B61BD59B7050}" destId="{9E7A509D-ED23-4062-B571-E1BFA47F357A}" srcOrd="0" destOrd="0" presId="urn:microsoft.com/office/officeart/2016/7/layout/VerticalDownArrowProcess"/>
    <dgm:cxn modelId="{319CA1E2-9D34-4F10-B7C5-E65DE95760C7}" type="presParOf" srcId="{41FE5D24-4B50-4E28-8B81-B61BD59B7050}" destId="{3448129D-3541-42C0-AEEA-017FEE181DB6}" srcOrd="1" destOrd="0" presId="urn:microsoft.com/office/officeart/2016/7/layout/VerticalDownArrowProcess"/>
    <dgm:cxn modelId="{F0D6F431-72D6-4897-AFA7-A05A52947084}" type="presParOf" srcId="{41FE5D24-4B50-4E28-8B81-B61BD59B7050}" destId="{DF196E0F-FE07-4D1D-962F-8BD63AD30FF8}" srcOrd="2" destOrd="0" presId="urn:microsoft.com/office/officeart/2016/7/layout/VerticalDownArrowProcess"/>
    <dgm:cxn modelId="{D37E9C00-86F0-4427-90A9-01023264ECE9}" type="presParOf" srcId="{46639F74-8698-4025-8F42-942B7A1B9234}" destId="{52CFFBAC-DC51-4C19-BF27-E948B8CA61EF}" srcOrd="13" destOrd="0" presId="urn:microsoft.com/office/officeart/2016/7/layout/VerticalDownArrowProcess"/>
    <dgm:cxn modelId="{2D1DC574-732E-4F0B-9FB1-F4AF14E9E41A}" type="presParOf" srcId="{46639F74-8698-4025-8F42-942B7A1B9234}" destId="{801DBBF2-C025-493C-94B8-B44C351F7BA1}" srcOrd="14" destOrd="0" presId="urn:microsoft.com/office/officeart/2016/7/layout/VerticalDownArrowProcess"/>
    <dgm:cxn modelId="{76E3EC91-537B-4E15-A7EF-652190E57966}" type="presParOf" srcId="{801DBBF2-C025-493C-94B8-B44C351F7BA1}" destId="{C221C144-71EE-4993-A902-593A53783147}" srcOrd="0" destOrd="0" presId="urn:microsoft.com/office/officeart/2016/7/layout/VerticalDownArrowProcess"/>
    <dgm:cxn modelId="{F74D8ED0-9732-48B7-8E5F-477BF122C4AE}" type="presParOf" srcId="{801DBBF2-C025-493C-94B8-B44C351F7BA1}" destId="{6964669C-2A90-48AA-84AF-9D16E3254835}" srcOrd="1" destOrd="0" presId="urn:microsoft.com/office/officeart/2016/7/layout/VerticalDownArrowProcess"/>
    <dgm:cxn modelId="{2ECA12AB-2FDB-42A2-94BA-92AC3B04F377}" type="presParOf" srcId="{801DBBF2-C025-493C-94B8-B44C351F7BA1}" destId="{7A5A4C18-1A25-4B76-8871-26DD0D4C0437}" srcOrd="2" destOrd="0" presId="urn:microsoft.com/office/officeart/2016/7/layout/VerticalDownArrowProcess"/>
    <dgm:cxn modelId="{6E5F6802-B7AF-4EFE-BE30-FF8D840D0916}" type="presParOf" srcId="{46639F74-8698-4025-8F42-942B7A1B9234}" destId="{B2C324DB-2915-405A-8CD7-D476C3153BF4}" srcOrd="15" destOrd="0" presId="urn:microsoft.com/office/officeart/2016/7/layout/VerticalDownArrowProcess"/>
    <dgm:cxn modelId="{C6E4F383-03ED-4AFD-8DE4-8C327396AFD6}" type="presParOf" srcId="{46639F74-8698-4025-8F42-942B7A1B9234}" destId="{9C370472-EE2D-4502-BBED-922F688A9665}" srcOrd="16" destOrd="0" presId="urn:microsoft.com/office/officeart/2016/7/layout/VerticalDownArrowProcess"/>
    <dgm:cxn modelId="{C6C19C6B-04A7-480A-BEB3-78D115ABAFA8}" type="presParOf" srcId="{9C370472-EE2D-4502-BBED-922F688A9665}" destId="{E1E1D7F4-6F71-47A0-8683-5BF7C52569C4}" srcOrd="0" destOrd="0" presId="urn:microsoft.com/office/officeart/2016/7/layout/VerticalDownArrowProcess"/>
    <dgm:cxn modelId="{89A7D351-6181-44C3-AAA6-B9CDA9A9D577}" type="presParOf" srcId="{9C370472-EE2D-4502-BBED-922F688A9665}" destId="{6528212E-DD2F-4405-89B6-645AB6BE7552}" srcOrd="1" destOrd="0" presId="urn:microsoft.com/office/officeart/2016/7/layout/VerticalDownArrowProcess"/>
    <dgm:cxn modelId="{EE5D3EFF-76BF-4BE6-959F-8267FBB6A20F}" type="presParOf" srcId="{9C370472-EE2D-4502-BBED-922F688A9665}" destId="{25A985C8-B600-4753-9970-C2CB138B6D26}" srcOrd="2" destOrd="0" presId="urn:microsoft.com/office/officeart/2016/7/layout/VerticalDownArrowProcess"/>
    <dgm:cxn modelId="{1DD766FB-3858-4729-9706-59BF2EFFFB26}" type="presParOf" srcId="{46639F74-8698-4025-8F42-942B7A1B9234}" destId="{42B51860-86D7-4E74-B88E-DACDEF7EEA8A}" srcOrd="17" destOrd="0" presId="urn:microsoft.com/office/officeart/2016/7/layout/VerticalDownArrowProcess"/>
    <dgm:cxn modelId="{5025150F-AFEB-4060-8529-6DE5D93DECFD}" type="presParOf" srcId="{46639F74-8698-4025-8F42-942B7A1B9234}" destId="{9D7F4955-6BD9-40C2-99C8-EB76A8604FD9}" srcOrd="18" destOrd="0" presId="urn:microsoft.com/office/officeart/2016/7/layout/VerticalDownArrowProcess"/>
    <dgm:cxn modelId="{28FEEF31-A12D-4C1C-84B0-2C4EB25EEF9F}" type="presParOf" srcId="{9D7F4955-6BD9-40C2-99C8-EB76A8604FD9}" destId="{4791D1F5-B95F-4740-8B4C-876EB442E219}" srcOrd="0" destOrd="0" presId="urn:microsoft.com/office/officeart/2016/7/layout/VerticalDownArrowProcess"/>
    <dgm:cxn modelId="{F7307820-095E-4366-8755-3EF71110F5B6}" type="presParOf" srcId="{9D7F4955-6BD9-40C2-99C8-EB76A8604FD9}" destId="{FD70D32E-DFDD-49D3-87B3-EC78C1FC17D8}" srcOrd="1" destOrd="0" presId="urn:microsoft.com/office/officeart/2016/7/layout/VerticalDownArrowProcess"/>
    <dgm:cxn modelId="{75C7346E-BE25-41F7-AF35-123D4355387E}" type="presParOf" srcId="{9D7F4955-6BD9-40C2-99C8-EB76A8604FD9}" destId="{F745DF11-77A6-4817-80C8-229649CFD1B8}"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81E9F-1DDC-4394-944A-3CC9AD92A53C}">
      <dsp:nvSpPr>
        <dsp:cNvPr id="0" name=""/>
        <dsp:cNvSpPr/>
      </dsp:nvSpPr>
      <dsp:spPr>
        <a:xfrm>
          <a:off x="0" y="485"/>
          <a:ext cx="112230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E1214F0-B065-42DE-A872-3A21A9760BD2}">
      <dsp:nvSpPr>
        <dsp:cNvPr id="0" name=""/>
        <dsp:cNvSpPr/>
      </dsp:nvSpPr>
      <dsp:spPr>
        <a:xfrm>
          <a:off x="0" y="485"/>
          <a:ext cx="11223012" cy="56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Arial" panose="020B0604020202020204" pitchFamily="34" charset="0"/>
              <a:cs typeface="Arial" panose="020B0604020202020204" pitchFamily="34" charset="0"/>
            </a:rPr>
            <a:t>What is Biofloc Technology ……</a:t>
          </a:r>
        </a:p>
      </dsp:txBody>
      <dsp:txXfrm>
        <a:off x="0" y="485"/>
        <a:ext cx="11223012" cy="568095"/>
      </dsp:txXfrm>
    </dsp:sp>
    <dsp:sp modelId="{E5DFD0F5-96C1-4EEF-A00D-61FCCF9AD942}">
      <dsp:nvSpPr>
        <dsp:cNvPr id="0" name=""/>
        <dsp:cNvSpPr/>
      </dsp:nvSpPr>
      <dsp:spPr>
        <a:xfrm>
          <a:off x="0" y="568581"/>
          <a:ext cx="112230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24CE771-6019-4BCA-A058-CAE60A6C1303}">
      <dsp:nvSpPr>
        <dsp:cNvPr id="0" name=""/>
        <dsp:cNvSpPr/>
      </dsp:nvSpPr>
      <dsp:spPr>
        <a:xfrm>
          <a:off x="0" y="568581"/>
          <a:ext cx="11223012" cy="56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Arial" panose="020B0604020202020204" pitchFamily="34" charset="0"/>
              <a:cs typeface="Arial" panose="020B0604020202020204" pitchFamily="34" charset="0"/>
            </a:rPr>
            <a:t>Who are we ………</a:t>
          </a:r>
        </a:p>
      </dsp:txBody>
      <dsp:txXfrm>
        <a:off x="0" y="568581"/>
        <a:ext cx="11223012" cy="568095"/>
      </dsp:txXfrm>
    </dsp:sp>
    <dsp:sp modelId="{9CE6A95F-0B23-4884-A810-CD2007542045}">
      <dsp:nvSpPr>
        <dsp:cNvPr id="0" name=""/>
        <dsp:cNvSpPr/>
      </dsp:nvSpPr>
      <dsp:spPr>
        <a:xfrm>
          <a:off x="0" y="1136676"/>
          <a:ext cx="112230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3B24618-894D-421A-949F-A87720C218CD}">
      <dsp:nvSpPr>
        <dsp:cNvPr id="0" name=""/>
        <dsp:cNvSpPr/>
      </dsp:nvSpPr>
      <dsp:spPr>
        <a:xfrm>
          <a:off x="0" y="1136676"/>
          <a:ext cx="11223012" cy="56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Arial" panose="020B0604020202020204" pitchFamily="34" charset="0"/>
              <a:cs typeface="Arial" panose="020B0604020202020204" pitchFamily="34" charset="0"/>
            </a:rPr>
            <a:t>Current project …….</a:t>
          </a:r>
        </a:p>
      </dsp:txBody>
      <dsp:txXfrm>
        <a:off x="0" y="1136676"/>
        <a:ext cx="11223012" cy="568095"/>
      </dsp:txXfrm>
    </dsp:sp>
    <dsp:sp modelId="{072B6E0E-49DF-4BD7-BE89-330A7A6B1D5D}">
      <dsp:nvSpPr>
        <dsp:cNvPr id="0" name=""/>
        <dsp:cNvSpPr/>
      </dsp:nvSpPr>
      <dsp:spPr>
        <a:xfrm>
          <a:off x="0" y="1704772"/>
          <a:ext cx="112230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E147894-1097-4AEF-ABB2-D9AAF1815B96}">
      <dsp:nvSpPr>
        <dsp:cNvPr id="0" name=""/>
        <dsp:cNvSpPr/>
      </dsp:nvSpPr>
      <dsp:spPr>
        <a:xfrm>
          <a:off x="0" y="1704772"/>
          <a:ext cx="11223012" cy="56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Arial" panose="020B0604020202020204" pitchFamily="34" charset="0"/>
              <a:cs typeface="Arial" panose="020B0604020202020204" pitchFamily="34" charset="0"/>
            </a:rPr>
            <a:t>What can we offer ……..</a:t>
          </a:r>
        </a:p>
      </dsp:txBody>
      <dsp:txXfrm>
        <a:off x="0" y="1704772"/>
        <a:ext cx="11223012" cy="568095"/>
      </dsp:txXfrm>
    </dsp:sp>
    <dsp:sp modelId="{F789F48E-4568-4851-BC00-E78EDF5E2E7B}">
      <dsp:nvSpPr>
        <dsp:cNvPr id="0" name=""/>
        <dsp:cNvSpPr/>
      </dsp:nvSpPr>
      <dsp:spPr>
        <a:xfrm>
          <a:off x="0" y="2272867"/>
          <a:ext cx="112230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2FF9283-FD9B-4A60-B0DC-323C004E755F}">
      <dsp:nvSpPr>
        <dsp:cNvPr id="0" name=""/>
        <dsp:cNvSpPr/>
      </dsp:nvSpPr>
      <dsp:spPr>
        <a:xfrm>
          <a:off x="0" y="2272867"/>
          <a:ext cx="11223012" cy="56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Arial" panose="020B0604020202020204" pitchFamily="34" charset="0"/>
              <a:cs typeface="Arial" panose="020B0604020202020204" pitchFamily="34" charset="0"/>
            </a:rPr>
            <a:t>Operational guidelines …….</a:t>
          </a:r>
        </a:p>
      </dsp:txBody>
      <dsp:txXfrm>
        <a:off x="0" y="2272867"/>
        <a:ext cx="11223012" cy="568095"/>
      </dsp:txXfrm>
    </dsp:sp>
    <dsp:sp modelId="{A0D0B18D-9767-4506-A464-86366EC84A51}">
      <dsp:nvSpPr>
        <dsp:cNvPr id="0" name=""/>
        <dsp:cNvSpPr/>
      </dsp:nvSpPr>
      <dsp:spPr>
        <a:xfrm>
          <a:off x="0" y="2840963"/>
          <a:ext cx="112230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1C6DB9-9E0C-499B-94C1-4710C2EAEECD}">
      <dsp:nvSpPr>
        <dsp:cNvPr id="0" name=""/>
        <dsp:cNvSpPr/>
      </dsp:nvSpPr>
      <dsp:spPr>
        <a:xfrm>
          <a:off x="0" y="2840963"/>
          <a:ext cx="11223012" cy="56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Arial" panose="020B0604020202020204" pitchFamily="34" charset="0"/>
              <a:cs typeface="Arial" panose="020B0604020202020204" pitchFamily="34" charset="0"/>
            </a:rPr>
            <a:t>What we have done so far …….</a:t>
          </a:r>
        </a:p>
      </dsp:txBody>
      <dsp:txXfrm>
        <a:off x="0" y="2840963"/>
        <a:ext cx="11223012" cy="568095"/>
      </dsp:txXfrm>
    </dsp:sp>
    <dsp:sp modelId="{4A2269F7-12CC-4374-BA27-B242BE854FD1}">
      <dsp:nvSpPr>
        <dsp:cNvPr id="0" name=""/>
        <dsp:cNvSpPr/>
      </dsp:nvSpPr>
      <dsp:spPr>
        <a:xfrm>
          <a:off x="0" y="3409058"/>
          <a:ext cx="1122301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99E911F-7187-4252-8E5D-A7FDE3828B1B}">
      <dsp:nvSpPr>
        <dsp:cNvPr id="0" name=""/>
        <dsp:cNvSpPr/>
      </dsp:nvSpPr>
      <dsp:spPr>
        <a:xfrm>
          <a:off x="0" y="3409058"/>
          <a:ext cx="11223012" cy="568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Arial" panose="020B0604020202020204" pitchFamily="34" charset="0"/>
              <a:cs typeface="Arial" panose="020B0604020202020204" pitchFamily="34" charset="0"/>
            </a:rPr>
            <a:t>Our advice if interested ………</a:t>
          </a:r>
        </a:p>
      </dsp:txBody>
      <dsp:txXfrm>
        <a:off x="0" y="3409058"/>
        <a:ext cx="11223012" cy="5680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4C701-0EA2-4E23-9E33-A6E957B8DBAF}">
      <dsp:nvSpPr>
        <dsp:cNvPr id="0" name=""/>
        <dsp:cNvSpPr/>
      </dsp:nvSpPr>
      <dsp:spPr>
        <a:xfrm>
          <a:off x="0" y="417431"/>
          <a:ext cx="6082937"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691154-3A6B-411D-B170-88D47D4BEB51}">
      <dsp:nvSpPr>
        <dsp:cNvPr id="0" name=""/>
        <dsp:cNvSpPr/>
      </dsp:nvSpPr>
      <dsp:spPr>
        <a:xfrm>
          <a:off x="304146" y="122231"/>
          <a:ext cx="4258055"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944" tIns="0" rIns="160944"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Due to high density cultivation, uses 1/6</a:t>
          </a:r>
          <a:r>
            <a:rPr lang="en-US" sz="1600" kern="1200" baseline="30000" dirty="0">
              <a:latin typeface="Arial" panose="020B0604020202020204" pitchFamily="34" charset="0"/>
              <a:cs typeface="Arial" panose="020B0604020202020204" pitchFamily="34" charset="0"/>
            </a:rPr>
            <a:t>th</a:t>
          </a:r>
          <a:r>
            <a:rPr lang="en-US" sz="1600" kern="1200" dirty="0">
              <a:latin typeface="Arial" panose="020B0604020202020204" pitchFamily="34" charset="0"/>
              <a:cs typeface="Arial" panose="020B0604020202020204" pitchFamily="34" charset="0"/>
            </a:rPr>
            <a:t> of water and land than traditional pond</a:t>
          </a:r>
          <a:endParaRPr lang="en-IN" sz="1600" kern="1200" dirty="0">
            <a:latin typeface="Arial" panose="020B0604020202020204" pitchFamily="34" charset="0"/>
            <a:cs typeface="Arial" panose="020B0604020202020204" pitchFamily="34" charset="0"/>
          </a:endParaRPr>
        </a:p>
      </dsp:txBody>
      <dsp:txXfrm>
        <a:off x="332967" y="151052"/>
        <a:ext cx="4200413" cy="532758"/>
      </dsp:txXfrm>
    </dsp:sp>
    <dsp:sp modelId="{6C4CE630-FF4F-4438-8D32-59AD8DD4B282}">
      <dsp:nvSpPr>
        <dsp:cNvPr id="0" name=""/>
        <dsp:cNvSpPr/>
      </dsp:nvSpPr>
      <dsp:spPr>
        <a:xfrm>
          <a:off x="0" y="1324632"/>
          <a:ext cx="6082937"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1CA2D-250A-4A86-BC82-848A166A3676}">
      <dsp:nvSpPr>
        <dsp:cNvPr id="0" name=""/>
        <dsp:cNvSpPr/>
      </dsp:nvSpPr>
      <dsp:spPr>
        <a:xfrm>
          <a:off x="304146" y="1029431"/>
          <a:ext cx="4258055" cy="5904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944" tIns="0" rIns="160944"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Predictable production, weekly/daily supply</a:t>
          </a:r>
          <a:r>
            <a:rPr lang="en-US" sz="1800" kern="1200" dirty="0">
              <a:latin typeface="Arial" panose="020B0604020202020204" pitchFamily="34" charset="0"/>
              <a:cs typeface="Arial" panose="020B0604020202020204" pitchFamily="34" charset="0"/>
            </a:rPr>
            <a:t>.</a:t>
          </a:r>
          <a:endParaRPr lang="en-IN" sz="1800" kern="1200" dirty="0">
            <a:latin typeface="Arial" panose="020B0604020202020204" pitchFamily="34" charset="0"/>
            <a:cs typeface="Arial" panose="020B0604020202020204" pitchFamily="34" charset="0"/>
          </a:endParaRPr>
        </a:p>
      </dsp:txBody>
      <dsp:txXfrm>
        <a:off x="332967" y="1058252"/>
        <a:ext cx="4200413" cy="532758"/>
      </dsp:txXfrm>
    </dsp:sp>
    <dsp:sp modelId="{93AC1D76-07A8-4AB6-8658-704DFF8B2356}">
      <dsp:nvSpPr>
        <dsp:cNvPr id="0" name=""/>
        <dsp:cNvSpPr/>
      </dsp:nvSpPr>
      <dsp:spPr>
        <a:xfrm>
          <a:off x="0" y="2231832"/>
          <a:ext cx="6082937" cy="504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C924AC-1463-4FFF-B13F-E2C3776D3188}">
      <dsp:nvSpPr>
        <dsp:cNvPr id="0" name=""/>
        <dsp:cNvSpPr/>
      </dsp:nvSpPr>
      <dsp:spPr>
        <a:xfrm>
          <a:off x="304146" y="1936632"/>
          <a:ext cx="4258055" cy="5904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944" tIns="0" rIns="160944"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Huge local demand for fish –easy to market</a:t>
          </a:r>
          <a:endParaRPr lang="en-IN" sz="1600" kern="1200" dirty="0">
            <a:latin typeface="Arial" panose="020B0604020202020204" pitchFamily="34" charset="0"/>
            <a:cs typeface="Arial" panose="020B0604020202020204" pitchFamily="34" charset="0"/>
          </a:endParaRPr>
        </a:p>
      </dsp:txBody>
      <dsp:txXfrm>
        <a:off x="332967" y="1965453"/>
        <a:ext cx="4200413" cy="532758"/>
      </dsp:txXfrm>
    </dsp:sp>
    <dsp:sp modelId="{CA0FFD8E-264F-4C93-B7F0-78980B833071}">
      <dsp:nvSpPr>
        <dsp:cNvPr id="0" name=""/>
        <dsp:cNvSpPr/>
      </dsp:nvSpPr>
      <dsp:spPr>
        <a:xfrm>
          <a:off x="0" y="3139032"/>
          <a:ext cx="6082937"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619C1D-3C21-46EB-B8F7-3068363C8362}">
      <dsp:nvSpPr>
        <dsp:cNvPr id="0" name=""/>
        <dsp:cNvSpPr/>
      </dsp:nvSpPr>
      <dsp:spPr>
        <a:xfrm>
          <a:off x="304146" y="2843832"/>
          <a:ext cx="4258055" cy="5904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944" tIns="0" rIns="160944"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110-180</a:t>
          </a:r>
          <a:r>
            <a:rPr lang="en-US" sz="1600" kern="1200" dirty="0">
              <a:latin typeface="Arial" panose="020B0604020202020204" pitchFamily="34" charset="0"/>
              <a:cs typeface="Arial" panose="020B0604020202020204" pitchFamily="34" charset="0"/>
            </a:rPr>
            <a:t> days production cycle for major Indian carps</a:t>
          </a:r>
          <a:endParaRPr lang="en-IN" sz="1600" kern="1200" dirty="0">
            <a:latin typeface="Arial" panose="020B0604020202020204" pitchFamily="34" charset="0"/>
            <a:cs typeface="Arial" panose="020B0604020202020204" pitchFamily="34" charset="0"/>
          </a:endParaRPr>
        </a:p>
      </dsp:txBody>
      <dsp:txXfrm>
        <a:off x="332967" y="2872653"/>
        <a:ext cx="4200413" cy="532758"/>
      </dsp:txXfrm>
    </dsp:sp>
    <dsp:sp modelId="{750FA850-2ABD-42D9-ADC9-612DCF5EE303}">
      <dsp:nvSpPr>
        <dsp:cNvPr id="0" name=""/>
        <dsp:cNvSpPr/>
      </dsp:nvSpPr>
      <dsp:spPr>
        <a:xfrm>
          <a:off x="0" y="4046232"/>
          <a:ext cx="6082937" cy="504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35B7F7-B5CA-46FA-91AD-732264029CB5}">
      <dsp:nvSpPr>
        <dsp:cNvPr id="0" name=""/>
        <dsp:cNvSpPr/>
      </dsp:nvSpPr>
      <dsp:spPr>
        <a:xfrm>
          <a:off x="304146" y="3751032"/>
          <a:ext cx="4258055" cy="59040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944" tIns="0" rIns="160944"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Breakeven in 3 cycles </a:t>
          </a:r>
          <a:endParaRPr lang="en-IN" sz="1600" kern="1200" dirty="0">
            <a:latin typeface="Arial" panose="020B0604020202020204" pitchFamily="34" charset="0"/>
            <a:cs typeface="Arial" panose="020B0604020202020204" pitchFamily="34" charset="0"/>
          </a:endParaRPr>
        </a:p>
      </dsp:txBody>
      <dsp:txXfrm>
        <a:off x="332967" y="3779853"/>
        <a:ext cx="4200413" cy="532758"/>
      </dsp:txXfrm>
    </dsp:sp>
    <dsp:sp modelId="{DCF6D161-59F4-4C23-ABC4-F04B494D43C1}">
      <dsp:nvSpPr>
        <dsp:cNvPr id="0" name=""/>
        <dsp:cNvSpPr/>
      </dsp:nvSpPr>
      <dsp:spPr>
        <a:xfrm>
          <a:off x="0" y="4953432"/>
          <a:ext cx="6082937"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CE6ECF-9C6B-4AFE-9713-8CC88EB33F18}">
      <dsp:nvSpPr>
        <dsp:cNvPr id="0" name=""/>
        <dsp:cNvSpPr/>
      </dsp:nvSpPr>
      <dsp:spPr>
        <a:xfrm>
          <a:off x="304146" y="4658232"/>
          <a:ext cx="4258055"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944" tIns="0" rIns="160944"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n-IN" sz="1600" kern="1200" dirty="0">
              <a:latin typeface="Arial" panose="020B0604020202020204" pitchFamily="34" charset="0"/>
              <a:cs typeface="Arial" panose="020B0604020202020204" pitchFamily="34" charset="0"/>
            </a:rPr>
            <a:t>Scale neutral suitable both for small and large landholders</a:t>
          </a:r>
        </a:p>
      </dsp:txBody>
      <dsp:txXfrm>
        <a:off x="332967" y="4687053"/>
        <a:ext cx="4200413"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8A807-6B90-46F7-8627-5EFD03A0FB22}">
      <dsp:nvSpPr>
        <dsp:cNvPr id="0" name=""/>
        <dsp:cNvSpPr/>
      </dsp:nvSpPr>
      <dsp:spPr>
        <a:xfrm>
          <a:off x="17948" y="0"/>
          <a:ext cx="5421762" cy="232621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5550" tIns="0" rIns="535550" bIns="330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IN" sz="2000" kern="1200" dirty="0">
              <a:latin typeface="Arial" panose="020B0604020202020204" pitchFamily="34" charset="0"/>
              <a:cs typeface="Arial" panose="020B0604020202020204" pitchFamily="34" charset="0"/>
            </a:rPr>
            <a:t>Vision: A healthy and prosperous planet, and people (HP3).</a:t>
          </a:r>
          <a:endParaRPr lang="en-US" sz="2000" kern="1200" dirty="0">
            <a:latin typeface="Arial" panose="020B0604020202020204" pitchFamily="34" charset="0"/>
            <a:cs typeface="Arial" panose="020B0604020202020204" pitchFamily="34" charset="0"/>
          </a:endParaRPr>
        </a:p>
      </dsp:txBody>
      <dsp:txXfrm>
        <a:off x="17948" y="930486"/>
        <a:ext cx="5421762" cy="1395729"/>
      </dsp:txXfrm>
    </dsp:sp>
    <dsp:sp modelId="{B93A6DD2-D2C6-48DE-87FC-55629E6EADF4}">
      <dsp:nvSpPr>
        <dsp:cNvPr id="0" name=""/>
        <dsp:cNvSpPr/>
      </dsp:nvSpPr>
      <dsp:spPr>
        <a:xfrm>
          <a:off x="3526" y="0"/>
          <a:ext cx="5421762" cy="9304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5550" tIns="165100" rIns="535550" bIns="165100" numCol="1" spcCol="1270" anchor="ctr" anchorCtr="0">
          <a:noAutofit/>
        </a:bodyPr>
        <a:lstStyle/>
        <a:p>
          <a:pPr marL="0" lvl="0" indent="0" algn="l" defTabSz="2000250">
            <a:lnSpc>
              <a:spcPct val="90000"/>
            </a:lnSpc>
            <a:spcBef>
              <a:spcPct val="0"/>
            </a:spcBef>
            <a:spcAft>
              <a:spcPct val="35000"/>
            </a:spcAft>
            <a:buNone/>
          </a:pPr>
          <a:r>
            <a:rPr lang="en-IN" sz="4500" kern="1200">
              <a:latin typeface="Arial" panose="020B0604020202020204" pitchFamily="34" charset="0"/>
              <a:cs typeface="Arial" panose="020B0604020202020204" pitchFamily="34" charset="0"/>
            </a:rPr>
            <a:t>01</a:t>
          </a:r>
        </a:p>
      </dsp:txBody>
      <dsp:txXfrm>
        <a:off x="3526" y="0"/>
        <a:ext cx="5421762" cy="930486"/>
      </dsp:txXfrm>
    </dsp:sp>
    <dsp:sp modelId="{9D03542A-121B-4F2A-8E99-8ADA0E13F324}">
      <dsp:nvSpPr>
        <dsp:cNvPr id="0" name=""/>
        <dsp:cNvSpPr/>
      </dsp:nvSpPr>
      <dsp:spPr>
        <a:xfrm>
          <a:off x="5859030" y="0"/>
          <a:ext cx="5421762" cy="232621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5550" tIns="0" rIns="535550" bIns="33020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IN" sz="1800" kern="1200" dirty="0">
              <a:latin typeface="Arial" panose="020B0604020202020204" pitchFamily="34" charset="0"/>
              <a:cs typeface="Arial" panose="020B0604020202020204" pitchFamily="34" charset="0"/>
            </a:rPr>
            <a:t>Mission: To sustainably alleviate poverty, build healthy environment and secure livelihoods for all, in partnership with governments, communities, enterprises and other institutions</a:t>
          </a:r>
          <a:r>
            <a:rPr lang="en-IN" sz="1600" kern="1200" dirty="0"/>
            <a:t>.</a:t>
          </a:r>
          <a:endParaRPr lang="en-US" sz="1600" kern="1200" spc="-10" dirty="0">
            <a:latin typeface="Arial" panose="020B0604020202020204" pitchFamily="34" charset="0"/>
            <a:cs typeface="Arial" panose="020B0604020202020204" pitchFamily="34" charset="0"/>
          </a:endParaRPr>
        </a:p>
      </dsp:txBody>
      <dsp:txXfrm>
        <a:off x="5859030" y="930486"/>
        <a:ext cx="5421762" cy="1395729"/>
      </dsp:txXfrm>
    </dsp:sp>
    <dsp:sp modelId="{8D405ADD-0301-4180-AEA2-0020FB21A9D9}">
      <dsp:nvSpPr>
        <dsp:cNvPr id="0" name=""/>
        <dsp:cNvSpPr/>
      </dsp:nvSpPr>
      <dsp:spPr>
        <a:xfrm>
          <a:off x="5859030" y="0"/>
          <a:ext cx="5421762" cy="9304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5550" tIns="165100" rIns="535550" bIns="165100" numCol="1" spcCol="1270" anchor="ctr" anchorCtr="0">
          <a:noAutofit/>
        </a:bodyPr>
        <a:lstStyle/>
        <a:p>
          <a:pPr marL="0" lvl="0" indent="0" algn="l" defTabSz="2000250">
            <a:lnSpc>
              <a:spcPct val="90000"/>
            </a:lnSpc>
            <a:spcBef>
              <a:spcPct val="0"/>
            </a:spcBef>
            <a:spcAft>
              <a:spcPct val="35000"/>
            </a:spcAft>
            <a:buNone/>
          </a:pPr>
          <a:r>
            <a:rPr lang="en-IN" sz="4500" kern="1200">
              <a:latin typeface="Arial" panose="020B0604020202020204" pitchFamily="34" charset="0"/>
              <a:cs typeface="Arial" panose="020B0604020202020204" pitchFamily="34" charset="0"/>
            </a:rPr>
            <a:t>02</a:t>
          </a:r>
          <a:endParaRPr lang="en-IN" sz="4500" kern="1200" dirty="0">
            <a:latin typeface="Arial" panose="020B0604020202020204" pitchFamily="34" charset="0"/>
            <a:cs typeface="Arial" panose="020B0604020202020204" pitchFamily="34" charset="0"/>
          </a:endParaRPr>
        </a:p>
      </dsp:txBody>
      <dsp:txXfrm>
        <a:off x="5859030" y="0"/>
        <a:ext cx="5421762" cy="9304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0CAFC-41D7-40AD-818F-27E81C2EEAE4}">
      <dsp:nvSpPr>
        <dsp:cNvPr id="0" name=""/>
        <dsp:cNvSpPr/>
      </dsp:nvSpPr>
      <dsp:spPr>
        <a:xfrm>
          <a:off x="0" y="4955"/>
          <a:ext cx="6686550" cy="105562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57ADE-6D0A-491F-85B9-BD5FDAA3E887}">
      <dsp:nvSpPr>
        <dsp:cNvPr id="0" name=""/>
        <dsp:cNvSpPr/>
      </dsp:nvSpPr>
      <dsp:spPr>
        <a:xfrm>
          <a:off x="319325" y="242471"/>
          <a:ext cx="580592" cy="5805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500E1D-F2D5-4200-AF72-E6D244323393}">
      <dsp:nvSpPr>
        <dsp:cNvPr id="0" name=""/>
        <dsp:cNvSpPr/>
      </dsp:nvSpPr>
      <dsp:spPr>
        <a:xfrm>
          <a:off x="1219244" y="4955"/>
          <a:ext cx="5467305" cy="105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20" tIns="111720" rIns="111720" bIns="111720" numCol="1" spcCol="1270" anchor="ctr" anchorCtr="0">
          <a:noAutofit/>
        </a:bodyPr>
        <a:lstStyle/>
        <a:p>
          <a:pPr marL="0" lvl="0" indent="0" algn="l" defTabSz="800100">
            <a:lnSpc>
              <a:spcPct val="90000"/>
            </a:lnSpc>
            <a:spcBef>
              <a:spcPct val="0"/>
            </a:spcBef>
            <a:spcAft>
              <a:spcPct val="35000"/>
            </a:spcAft>
            <a:buNone/>
          </a:pPr>
          <a:r>
            <a:rPr lang="en-IN" sz="1800" kern="1200" dirty="0">
              <a:latin typeface="Arial" panose="020B0604020202020204" pitchFamily="34" charset="0"/>
              <a:cs typeface="Arial" panose="020B0604020202020204" pitchFamily="34" charset="0"/>
            </a:rPr>
            <a:t>Organizing groups of entrepreneurs and women farmers for adopting bio floc production</a:t>
          </a:r>
          <a:endParaRPr lang="en-US" sz="1800" kern="1200" dirty="0">
            <a:latin typeface="Arial" panose="020B0604020202020204" pitchFamily="34" charset="0"/>
            <a:cs typeface="Arial" panose="020B0604020202020204" pitchFamily="34" charset="0"/>
          </a:endParaRPr>
        </a:p>
      </dsp:txBody>
      <dsp:txXfrm>
        <a:off x="1219244" y="4955"/>
        <a:ext cx="5467305" cy="1055622"/>
      </dsp:txXfrm>
    </dsp:sp>
    <dsp:sp modelId="{724CA96A-B7DC-44B4-9356-F2B6CC3C8E1E}">
      <dsp:nvSpPr>
        <dsp:cNvPr id="0" name=""/>
        <dsp:cNvSpPr/>
      </dsp:nvSpPr>
      <dsp:spPr>
        <a:xfrm>
          <a:off x="0" y="1324484"/>
          <a:ext cx="6686550" cy="105562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305AF9-0B2A-4EAC-B703-C201EEF07FD4}">
      <dsp:nvSpPr>
        <dsp:cNvPr id="0" name=""/>
        <dsp:cNvSpPr/>
      </dsp:nvSpPr>
      <dsp:spPr>
        <a:xfrm>
          <a:off x="319325" y="1561999"/>
          <a:ext cx="580592" cy="5805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35D624-9806-476E-96D9-0BDE74413486}">
      <dsp:nvSpPr>
        <dsp:cNvPr id="0" name=""/>
        <dsp:cNvSpPr/>
      </dsp:nvSpPr>
      <dsp:spPr>
        <a:xfrm>
          <a:off x="1219244" y="1324484"/>
          <a:ext cx="5467305" cy="105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20" tIns="111720" rIns="111720" bIns="111720" numCol="1" spcCol="1270" anchor="ctr" anchorCtr="0">
          <a:noAutofit/>
        </a:bodyPr>
        <a:lstStyle/>
        <a:p>
          <a:pPr marL="0" lvl="0" indent="0" algn="l" defTabSz="800100">
            <a:lnSpc>
              <a:spcPct val="90000"/>
            </a:lnSpc>
            <a:spcBef>
              <a:spcPct val="0"/>
            </a:spcBef>
            <a:spcAft>
              <a:spcPct val="35000"/>
            </a:spcAft>
            <a:buNone/>
          </a:pPr>
          <a:r>
            <a:rPr lang="en-IN" sz="1800" kern="1200" dirty="0">
              <a:latin typeface="Arial" panose="020B0604020202020204" pitchFamily="34" charset="0"/>
              <a:cs typeface="Arial" panose="020B0604020202020204" pitchFamily="34" charset="0"/>
            </a:rPr>
            <a:t>Capacity building of farmers in bio floc fish farming</a:t>
          </a:r>
          <a:endParaRPr lang="en-US" sz="1800" kern="1200" dirty="0">
            <a:latin typeface="Arial" panose="020B0604020202020204" pitchFamily="34" charset="0"/>
            <a:cs typeface="Arial" panose="020B0604020202020204" pitchFamily="34" charset="0"/>
          </a:endParaRPr>
        </a:p>
      </dsp:txBody>
      <dsp:txXfrm>
        <a:off x="1219244" y="1324484"/>
        <a:ext cx="5467305" cy="1055622"/>
      </dsp:txXfrm>
    </dsp:sp>
    <dsp:sp modelId="{0E62F58E-0C31-419E-9A75-2EA741CE3F3C}">
      <dsp:nvSpPr>
        <dsp:cNvPr id="0" name=""/>
        <dsp:cNvSpPr/>
      </dsp:nvSpPr>
      <dsp:spPr>
        <a:xfrm>
          <a:off x="0" y="2644013"/>
          <a:ext cx="6686550" cy="105562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568A6B-C64B-448A-9906-77050819CEFC}">
      <dsp:nvSpPr>
        <dsp:cNvPr id="0" name=""/>
        <dsp:cNvSpPr/>
      </dsp:nvSpPr>
      <dsp:spPr>
        <a:xfrm>
          <a:off x="319325" y="2881528"/>
          <a:ext cx="580592" cy="5805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82EF2-0FE3-4D42-8350-2075F4463F93}">
      <dsp:nvSpPr>
        <dsp:cNvPr id="0" name=""/>
        <dsp:cNvSpPr/>
      </dsp:nvSpPr>
      <dsp:spPr>
        <a:xfrm>
          <a:off x="1219244" y="2644013"/>
          <a:ext cx="5467305" cy="105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20" tIns="111720" rIns="111720" bIns="111720" numCol="1" spcCol="1270" anchor="ctr" anchorCtr="0">
          <a:noAutofit/>
        </a:bodyPr>
        <a:lstStyle/>
        <a:p>
          <a:pPr marL="0" lvl="0" indent="0" algn="l" defTabSz="800100">
            <a:lnSpc>
              <a:spcPct val="90000"/>
            </a:lnSpc>
            <a:spcBef>
              <a:spcPct val="0"/>
            </a:spcBef>
            <a:spcAft>
              <a:spcPct val="35000"/>
            </a:spcAft>
            <a:buNone/>
          </a:pPr>
          <a:r>
            <a:rPr lang="en-IN" sz="1800" kern="1200" dirty="0">
              <a:latin typeface="Arial" panose="020B0604020202020204" pitchFamily="34" charset="0"/>
              <a:cs typeface="Arial" panose="020B0604020202020204" pitchFamily="34" charset="0"/>
            </a:rPr>
            <a:t>Documentation of success stories.</a:t>
          </a:r>
          <a:endParaRPr lang="en-US" sz="1800" kern="1200" dirty="0">
            <a:latin typeface="Arial" panose="020B0604020202020204" pitchFamily="34" charset="0"/>
            <a:cs typeface="Arial" panose="020B0604020202020204" pitchFamily="34" charset="0"/>
          </a:endParaRPr>
        </a:p>
      </dsp:txBody>
      <dsp:txXfrm>
        <a:off x="1219244" y="2644013"/>
        <a:ext cx="5467305" cy="1055622"/>
      </dsp:txXfrm>
    </dsp:sp>
    <dsp:sp modelId="{F8375E2D-D05C-41BF-8A0D-704EC9D40B09}">
      <dsp:nvSpPr>
        <dsp:cNvPr id="0" name=""/>
        <dsp:cNvSpPr/>
      </dsp:nvSpPr>
      <dsp:spPr>
        <a:xfrm>
          <a:off x="0" y="3963541"/>
          <a:ext cx="6686550" cy="105562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EA81AD-13A7-460E-8BA4-A87B6BA7102E}">
      <dsp:nvSpPr>
        <dsp:cNvPr id="0" name=""/>
        <dsp:cNvSpPr/>
      </dsp:nvSpPr>
      <dsp:spPr>
        <a:xfrm>
          <a:off x="319325" y="4201056"/>
          <a:ext cx="580592" cy="5805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1CACC7-C83A-46E9-BC31-288D71EBA743}">
      <dsp:nvSpPr>
        <dsp:cNvPr id="0" name=""/>
        <dsp:cNvSpPr/>
      </dsp:nvSpPr>
      <dsp:spPr>
        <a:xfrm>
          <a:off x="1219244" y="3963541"/>
          <a:ext cx="5467305" cy="105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20" tIns="111720" rIns="111720" bIns="111720" numCol="1" spcCol="1270" anchor="ctr" anchorCtr="0">
          <a:noAutofit/>
        </a:bodyPr>
        <a:lstStyle/>
        <a:p>
          <a:pPr marL="0" lvl="0" indent="0" algn="just" defTabSz="800100">
            <a:lnSpc>
              <a:spcPct val="90000"/>
            </a:lnSpc>
            <a:spcBef>
              <a:spcPct val="0"/>
            </a:spcBef>
            <a:spcAft>
              <a:spcPct val="35000"/>
            </a:spcAft>
            <a:buNone/>
          </a:pPr>
          <a:r>
            <a:rPr lang="en-IN" sz="1800" kern="1200" dirty="0">
              <a:latin typeface="Arial" panose="020B0604020202020204" pitchFamily="34" charset="0"/>
              <a:cs typeface="Arial" panose="020B0604020202020204" pitchFamily="34" charset="0"/>
            </a:rPr>
            <a:t>Training of bio floc entrepreneurs and farmers in entrepreneurship, bio floc operations, financial management and record keeping</a:t>
          </a:r>
          <a:endParaRPr lang="en-US" sz="1800" kern="1200" dirty="0">
            <a:latin typeface="Arial" panose="020B0604020202020204" pitchFamily="34" charset="0"/>
            <a:cs typeface="Arial" panose="020B0604020202020204" pitchFamily="34" charset="0"/>
          </a:endParaRPr>
        </a:p>
      </dsp:txBody>
      <dsp:txXfrm>
        <a:off x="1219244" y="3963541"/>
        <a:ext cx="5467305" cy="1055622"/>
      </dsp:txXfrm>
    </dsp:sp>
    <dsp:sp modelId="{000897DD-CE25-4EC7-850E-F63BE2C7DE65}">
      <dsp:nvSpPr>
        <dsp:cNvPr id="0" name=""/>
        <dsp:cNvSpPr/>
      </dsp:nvSpPr>
      <dsp:spPr>
        <a:xfrm>
          <a:off x="0" y="5283070"/>
          <a:ext cx="6686550" cy="105562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4CEB68-8A40-4755-AF74-A4863B7B7B45}">
      <dsp:nvSpPr>
        <dsp:cNvPr id="0" name=""/>
        <dsp:cNvSpPr/>
      </dsp:nvSpPr>
      <dsp:spPr>
        <a:xfrm>
          <a:off x="319325" y="5520585"/>
          <a:ext cx="580592" cy="5805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D36D93-E61C-4272-AD90-0F3C79168CAE}">
      <dsp:nvSpPr>
        <dsp:cNvPr id="0" name=""/>
        <dsp:cNvSpPr/>
      </dsp:nvSpPr>
      <dsp:spPr>
        <a:xfrm>
          <a:off x="1219244" y="5283070"/>
          <a:ext cx="5467305" cy="105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20" tIns="111720" rIns="111720" bIns="111720" numCol="1" spcCol="1270" anchor="ctr" anchorCtr="0">
          <a:noAutofit/>
        </a:bodyPr>
        <a:lstStyle/>
        <a:p>
          <a:pPr marL="0" lvl="0" indent="0" algn="l" defTabSz="800100">
            <a:lnSpc>
              <a:spcPct val="90000"/>
            </a:lnSpc>
            <a:spcBef>
              <a:spcPct val="0"/>
            </a:spcBef>
            <a:spcAft>
              <a:spcPct val="35000"/>
            </a:spcAft>
            <a:buNone/>
          </a:pPr>
          <a:r>
            <a:rPr lang="en-IN" sz="1800" kern="1200" dirty="0">
              <a:latin typeface="Arial" panose="020B0604020202020204" pitchFamily="34" charset="0"/>
              <a:cs typeface="Arial" panose="020B0604020202020204" pitchFamily="34" charset="0"/>
            </a:rPr>
            <a:t>Liaising with financial institutions</a:t>
          </a:r>
          <a:endParaRPr lang="en-US" sz="1800" kern="1200" dirty="0">
            <a:latin typeface="Arial" panose="020B0604020202020204" pitchFamily="34" charset="0"/>
            <a:cs typeface="Arial" panose="020B0604020202020204" pitchFamily="34" charset="0"/>
          </a:endParaRPr>
        </a:p>
      </dsp:txBody>
      <dsp:txXfrm>
        <a:off x="1219244" y="5283070"/>
        <a:ext cx="5467305" cy="10556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2B639-C3C9-4941-A601-EA41E0CAD60A}">
      <dsp:nvSpPr>
        <dsp:cNvPr id="0" name=""/>
        <dsp:cNvSpPr/>
      </dsp:nvSpPr>
      <dsp:spPr>
        <a:xfrm>
          <a:off x="0" y="31456"/>
          <a:ext cx="8557528" cy="449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An Introduction to Biofloc Fish Farming in India</a:t>
          </a:r>
          <a:endParaRPr lang="en-IN" sz="1800" kern="1200" dirty="0">
            <a:latin typeface="Arial" panose="020B0604020202020204" pitchFamily="34" charset="0"/>
            <a:cs typeface="Arial" panose="020B0604020202020204" pitchFamily="34" charset="0"/>
          </a:endParaRPr>
        </a:p>
      </dsp:txBody>
      <dsp:txXfrm>
        <a:off x="21932" y="53388"/>
        <a:ext cx="8513664" cy="405416"/>
      </dsp:txXfrm>
    </dsp:sp>
    <dsp:sp modelId="{0244BBA0-9736-4A02-8399-0DE0769D4EE1}">
      <dsp:nvSpPr>
        <dsp:cNvPr id="0" name=""/>
        <dsp:cNvSpPr/>
      </dsp:nvSpPr>
      <dsp:spPr>
        <a:xfrm>
          <a:off x="0" y="549856"/>
          <a:ext cx="8557528" cy="449280"/>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0" lang="en-GB" altLang="en-US" sz="1800" i="0" u="none" strike="noStrike" kern="1200" cap="none" normalizeH="0" baseline="0" dirty="0">
              <a:ln/>
              <a:effectLst/>
              <a:latin typeface="Arial" panose="020B0604020202020204" pitchFamily="34" charset="0"/>
              <a:ea typeface="Calibri" panose="020F0502020204030204" pitchFamily="34" charset="0"/>
              <a:cs typeface="Arial" panose="020B0604020202020204" pitchFamily="34" charset="0"/>
            </a:rPr>
            <a:t>Tank Construction</a:t>
          </a:r>
          <a:endParaRPr lang="en-IN" sz="1800" kern="1200" dirty="0">
            <a:latin typeface="Arial" panose="020B0604020202020204" pitchFamily="34" charset="0"/>
            <a:cs typeface="Arial" panose="020B0604020202020204" pitchFamily="34" charset="0"/>
          </a:endParaRPr>
        </a:p>
      </dsp:txBody>
      <dsp:txXfrm>
        <a:off x="21932" y="571788"/>
        <a:ext cx="8513664" cy="405416"/>
      </dsp:txXfrm>
    </dsp:sp>
    <dsp:sp modelId="{37F6FBCE-E30A-4B0B-B25E-EB60B1444112}">
      <dsp:nvSpPr>
        <dsp:cNvPr id="0" name=""/>
        <dsp:cNvSpPr/>
      </dsp:nvSpPr>
      <dsp:spPr>
        <a:xfrm>
          <a:off x="0" y="1068256"/>
          <a:ext cx="8557528" cy="449280"/>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0" lang="en-GB" altLang="en-US" sz="1800" i="0" u="none" strike="noStrike" kern="1200" cap="none" normalizeH="0" baseline="0" dirty="0">
              <a:ln/>
              <a:effectLst/>
              <a:latin typeface="Arial" panose="020B0604020202020204" pitchFamily="34" charset="0"/>
              <a:ea typeface="Calibri" panose="020F0502020204030204" pitchFamily="34" charset="0"/>
              <a:cs typeface="Arial" panose="020B0604020202020204" pitchFamily="34" charset="0"/>
            </a:rPr>
            <a:t>Biofloc Operations</a:t>
          </a:r>
          <a:endParaRPr lang="en-IN" sz="1800" kern="1200" dirty="0">
            <a:latin typeface="Arial" panose="020B0604020202020204" pitchFamily="34" charset="0"/>
            <a:cs typeface="Arial" panose="020B0604020202020204" pitchFamily="34" charset="0"/>
          </a:endParaRPr>
        </a:p>
      </dsp:txBody>
      <dsp:txXfrm>
        <a:off x="21932" y="1090188"/>
        <a:ext cx="8513664" cy="405416"/>
      </dsp:txXfrm>
    </dsp:sp>
    <dsp:sp modelId="{AFA49ABC-3FBB-4F59-A3E4-75DF42A64B31}">
      <dsp:nvSpPr>
        <dsp:cNvPr id="0" name=""/>
        <dsp:cNvSpPr/>
      </dsp:nvSpPr>
      <dsp:spPr>
        <a:xfrm>
          <a:off x="0" y="1586656"/>
          <a:ext cx="8557528" cy="449280"/>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0" lang="en-GB" altLang="en-US" sz="1800" i="0" u="none" strike="noStrike" kern="1200" cap="none" normalizeH="0" baseline="0" dirty="0">
              <a:ln/>
              <a:effectLst/>
              <a:latin typeface="Arial" panose="020B0604020202020204" pitchFamily="34" charset="0"/>
              <a:ea typeface="Calibri" panose="020F0502020204030204" pitchFamily="34" charset="0"/>
              <a:cs typeface="Arial" panose="020B0604020202020204" pitchFamily="34" charset="0"/>
            </a:rPr>
            <a:t>Economics of Biofloc Farming</a:t>
          </a:r>
          <a:endParaRPr lang="en-IN" sz="1800" kern="1200" dirty="0">
            <a:latin typeface="Arial" panose="020B0604020202020204" pitchFamily="34" charset="0"/>
            <a:cs typeface="Arial" panose="020B0604020202020204" pitchFamily="34" charset="0"/>
          </a:endParaRPr>
        </a:p>
      </dsp:txBody>
      <dsp:txXfrm>
        <a:off x="21932" y="1608588"/>
        <a:ext cx="8513664" cy="405416"/>
      </dsp:txXfrm>
    </dsp:sp>
    <dsp:sp modelId="{92AF373E-7E43-4A4D-900A-47194C027C8D}">
      <dsp:nvSpPr>
        <dsp:cNvPr id="0" name=""/>
        <dsp:cNvSpPr/>
      </dsp:nvSpPr>
      <dsp:spPr>
        <a:xfrm>
          <a:off x="0" y="2105057"/>
          <a:ext cx="8557528" cy="449280"/>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ClrTx/>
            <a:buSzTx/>
            <a:buFontTx/>
            <a:buNone/>
          </a:pPr>
          <a:r>
            <a:rPr kumimoji="0" lang="en-GB" altLang="en-US" sz="1800" i="0" u="none" strike="noStrike" kern="1200" cap="none" normalizeH="0" baseline="0" dirty="0">
              <a:ln/>
              <a:effectLst/>
              <a:latin typeface="Arial" panose="020B0604020202020204" pitchFamily="34" charset="0"/>
              <a:ea typeface="Calibri" panose="020F0502020204030204" pitchFamily="34" charset="0"/>
              <a:cs typeface="Arial" panose="020B0604020202020204" pitchFamily="34" charset="0"/>
            </a:rPr>
            <a:t>Fish Health Management</a:t>
          </a:r>
          <a:endParaRPr lang="en-IN" sz="1800" kern="1200" dirty="0">
            <a:latin typeface="Arial" panose="020B0604020202020204" pitchFamily="34" charset="0"/>
            <a:cs typeface="Arial" panose="020B0604020202020204" pitchFamily="34" charset="0"/>
          </a:endParaRPr>
        </a:p>
      </dsp:txBody>
      <dsp:txXfrm>
        <a:off x="21932" y="2126989"/>
        <a:ext cx="8513664" cy="405416"/>
      </dsp:txXfrm>
    </dsp:sp>
    <dsp:sp modelId="{AAFD33AE-272A-4BB6-8B5C-57BA1C9B2611}">
      <dsp:nvSpPr>
        <dsp:cNvPr id="0" name=""/>
        <dsp:cNvSpPr/>
      </dsp:nvSpPr>
      <dsp:spPr>
        <a:xfrm>
          <a:off x="0" y="2623456"/>
          <a:ext cx="8557528" cy="449280"/>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0" lang="en-GB" altLang="en-US" sz="1800" i="0" u="none" strike="noStrike" kern="1200" cap="none" normalizeH="0" baseline="0" dirty="0">
              <a:ln/>
              <a:effectLst/>
              <a:latin typeface="Arial" panose="020B0604020202020204" pitchFamily="34" charset="0"/>
              <a:ea typeface="Calibri" panose="020F0502020204030204" pitchFamily="34" charset="0"/>
              <a:cs typeface="Arial" panose="020B0604020202020204" pitchFamily="34" charset="0"/>
            </a:rPr>
            <a:t>Financial Assistance for Biofloc</a:t>
          </a:r>
          <a:endParaRPr lang="en-IN" sz="1800" kern="1200" dirty="0">
            <a:latin typeface="Arial" panose="020B0604020202020204" pitchFamily="34" charset="0"/>
            <a:cs typeface="Arial" panose="020B0604020202020204" pitchFamily="34" charset="0"/>
          </a:endParaRPr>
        </a:p>
      </dsp:txBody>
      <dsp:txXfrm>
        <a:off x="21932" y="2645388"/>
        <a:ext cx="8513664" cy="405416"/>
      </dsp:txXfrm>
    </dsp:sp>
    <dsp:sp modelId="{069541D6-329B-47CE-BD5B-F9699B60EB42}">
      <dsp:nvSpPr>
        <dsp:cNvPr id="0" name=""/>
        <dsp:cNvSpPr/>
      </dsp:nvSpPr>
      <dsp:spPr>
        <a:xfrm>
          <a:off x="0" y="3141857"/>
          <a:ext cx="8557528" cy="449280"/>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0" lang="en-GB" altLang="en-US" sz="1800" i="0" u="none" strike="noStrike" kern="1200" cap="none" normalizeH="0" baseline="0" dirty="0">
              <a:ln/>
              <a:effectLst/>
              <a:latin typeface="Arial" panose="020B0604020202020204" pitchFamily="34" charset="0"/>
              <a:ea typeface="Calibri" panose="020F0502020204030204" pitchFamily="34" charset="0"/>
              <a:cs typeface="Arial" panose="020B0604020202020204" pitchFamily="34" charset="0"/>
            </a:rPr>
            <a:t>Fish Marketing</a:t>
          </a:r>
          <a:endParaRPr lang="en-IN" sz="1800" kern="1200" dirty="0">
            <a:latin typeface="Arial" panose="020B0604020202020204" pitchFamily="34" charset="0"/>
            <a:cs typeface="Arial" panose="020B0604020202020204" pitchFamily="34" charset="0"/>
          </a:endParaRPr>
        </a:p>
      </dsp:txBody>
      <dsp:txXfrm>
        <a:off x="21932" y="3163789"/>
        <a:ext cx="8513664" cy="405416"/>
      </dsp:txXfrm>
    </dsp:sp>
    <dsp:sp modelId="{90503BD2-50CA-4E23-879E-DE5515EFAAB8}">
      <dsp:nvSpPr>
        <dsp:cNvPr id="0" name=""/>
        <dsp:cNvSpPr/>
      </dsp:nvSpPr>
      <dsp:spPr>
        <a:xfrm>
          <a:off x="0" y="3660257"/>
          <a:ext cx="8557528" cy="449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0" lang="en-GB" altLang="en-US" sz="1800" i="0" u="none" strike="noStrike" kern="1200" cap="none" normalizeH="0" baseline="0" dirty="0">
              <a:ln/>
              <a:effectLst/>
              <a:latin typeface="Arial" panose="020B0604020202020204" pitchFamily="34" charset="0"/>
              <a:ea typeface="Calibri" panose="020F0502020204030204" pitchFamily="34" charset="0"/>
              <a:cs typeface="Arial" panose="020B0604020202020204" pitchFamily="34" charset="0"/>
            </a:rPr>
            <a:t>How to Fermented Carbon Organic (FCO) and Fish Feed at Home</a:t>
          </a:r>
          <a:endParaRPr lang="en-IN" sz="1800" kern="1200" dirty="0">
            <a:latin typeface="Arial" panose="020B0604020202020204" pitchFamily="34" charset="0"/>
            <a:cs typeface="Arial" panose="020B0604020202020204" pitchFamily="34" charset="0"/>
          </a:endParaRPr>
        </a:p>
      </dsp:txBody>
      <dsp:txXfrm>
        <a:off x="21932" y="3682189"/>
        <a:ext cx="8513664" cy="4054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61D6F-FE41-49FC-8B3F-CCED5CEF505A}">
      <dsp:nvSpPr>
        <dsp:cNvPr id="0" name=""/>
        <dsp:cNvSpPr/>
      </dsp:nvSpPr>
      <dsp:spPr>
        <a:xfrm>
          <a:off x="740899" y="508293"/>
          <a:ext cx="666100" cy="6661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19A7E1-81EE-4A83-AEA4-1184D501AAEB}">
      <dsp:nvSpPr>
        <dsp:cNvPr id="0" name=""/>
        <dsp:cNvSpPr/>
      </dsp:nvSpPr>
      <dsp:spPr>
        <a:xfrm>
          <a:off x="880780" y="648174"/>
          <a:ext cx="386338" cy="3863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6C1841-3352-4694-A165-E6AB55FC5C9B}">
      <dsp:nvSpPr>
        <dsp:cNvPr id="0" name=""/>
        <dsp:cNvSpPr/>
      </dsp:nvSpPr>
      <dsp:spPr>
        <a:xfrm>
          <a:off x="1549735" y="508293"/>
          <a:ext cx="1570093" cy="666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altLang="en-US" sz="1800" kern="1200" dirty="0">
              <a:latin typeface="Arial" panose="020B0604020202020204" pitchFamily="34" charset="0"/>
              <a:cs typeface="Arial" panose="020B0604020202020204" pitchFamily="34" charset="0"/>
            </a:rPr>
            <a:t>Field visits to biofloc fish farmers</a:t>
          </a:r>
          <a:endParaRPr lang="en-IN" sz="1800" kern="1200" dirty="0">
            <a:latin typeface="Arial" panose="020B0604020202020204" pitchFamily="34" charset="0"/>
            <a:cs typeface="Arial" panose="020B0604020202020204" pitchFamily="34" charset="0"/>
          </a:endParaRPr>
        </a:p>
      </dsp:txBody>
      <dsp:txXfrm>
        <a:off x="1549735" y="508293"/>
        <a:ext cx="1570093" cy="666100"/>
      </dsp:txXfrm>
    </dsp:sp>
    <dsp:sp modelId="{AA3B4A37-8AA5-4EC2-B711-757D90314EF8}">
      <dsp:nvSpPr>
        <dsp:cNvPr id="0" name=""/>
        <dsp:cNvSpPr/>
      </dsp:nvSpPr>
      <dsp:spPr>
        <a:xfrm>
          <a:off x="3393405" y="508293"/>
          <a:ext cx="666100" cy="6661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96C6A2-0A8A-4FB6-94BC-274439D87ED8}">
      <dsp:nvSpPr>
        <dsp:cNvPr id="0" name=""/>
        <dsp:cNvSpPr/>
      </dsp:nvSpPr>
      <dsp:spPr>
        <a:xfrm>
          <a:off x="3578144" y="650140"/>
          <a:ext cx="386338" cy="3863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7D7077-71DD-41DB-87AA-739EFC3D0251}">
      <dsp:nvSpPr>
        <dsp:cNvPr id="0" name=""/>
        <dsp:cNvSpPr/>
      </dsp:nvSpPr>
      <dsp:spPr>
        <a:xfrm>
          <a:off x="4202241" y="508293"/>
          <a:ext cx="1570093" cy="666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kumimoji="0" lang="en-US" altLang="en-US" sz="1800" i="0" u="none" strike="noStrike" kern="1200" cap="none" normalizeH="0" baseline="0" dirty="0">
              <a:effectLst/>
              <a:latin typeface="Arial" panose="020B0604020202020204" pitchFamily="34" charset="0"/>
              <a:cs typeface="Arial" panose="020B0604020202020204" pitchFamily="34" charset="0"/>
            </a:rPr>
            <a:t>Interaction with successful entrepreneurs</a:t>
          </a:r>
        </a:p>
      </dsp:txBody>
      <dsp:txXfrm>
        <a:off x="4202241" y="508293"/>
        <a:ext cx="1570093" cy="666100"/>
      </dsp:txXfrm>
    </dsp:sp>
    <dsp:sp modelId="{5972A206-9C05-4CEA-A803-19F54FE57593}">
      <dsp:nvSpPr>
        <dsp:cNvPr id="0" name=""/>
        <dsp:cNvSpPr/>
      </dsp:nvSpPr>
      <dsp:spPr>
        <a:xfrm>
          <a:off x="6045912" y="508293"/>
          <a:ext cx="666100" cy="6661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E771DD-8BE9-4F95-9D07-7A1BD5FDF6FD}">
      <dsp:nvSpPr>
        <dsp:cNvPr id="0" name=""/>
        <dsp:cNvSpPr/>
      </dsp:nvSpPr>
      <dsp:spPr>
        <a:xfrm>
          <a:off x="6193917" y="606936"/>
          <a:ext cx="386338" cy="3863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CFBB35-4758-42E2-B3DB-92C319F2D5BD}">
      <dsp:nvSpPr>
        <dsp:cNvPr id="0" name=""/>
        <dsp:cNvSpPr/>
      </dsp:nvSpPr>
      <dsp:spPr>
        <a:xfrm>
          <a:off x="6854748" y="508293"/>
          <a:ext cx="1570093" cy="666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Visit to banks and financial institutions</a:t>
          </a:r>
          <a:endParaRPr lang="en-IN" sz="1800" kern="1200" dirty="0">
            <a:latin typeface="Arial" panose="020B0604020202020204" pitchFamily="34" charset="0"/>
            <a:cs typeface="Arial" panose="020B0604020202020204" pitchFamily="34" charset="0"/>
          </a:endParaRPr>
        </a:p>
      </dsp:txBody>
      <dsp:txXfrm>
        <a:off x="6854748" y="508293"/>
        <a:ext cx="1570093" cy="6661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0FEAC-26A7-49D6-8B9E-DCD9F12521FB}">
      <dsp:nvSpPr>
        <dsp:cNvPr id="0" name=""/>
        <dsp:cNvSpPr/>
      </dsp:nvSpPr>
      <dsp:spPr>
        <a:xfrm>
          <a:off x="0" y="4522241"/>
          <a:ext cx="2706943" cy="32991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518" tIns="142240" rIns="192518"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Step 10</a:t>
          </a:r>
        </a:p>
      </dsp:txBody>
      <dsp:txXfrm>
        <a:off x="0" y="4522241"/>
        <a:ext cx="2706943" cy="329917"/>
      </dsp:txXfrm>
    </dsp:sp>
    <dsp:sp modelId="{ABB69187-6712-474A-8A47-7709D17C09C6}">
      <dsp:nvSpPr>
        <dsp:cNvPr id="0" name=""/>
        <dsp:cNvSpPr/>
      </dsp:nvSpPr>
      <dsp:spPr>
        <a:xfrm>
          <a:off x="2706943" y="4522241"/>
          <a:ext cx="8120831" cy="32991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29" tIns="228600" rIns="164729"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Harvest, clean-up, and discharge of water</a:t>
          </a:r>
        </a:p>
      </dsp:txBody>
      <dsp:txXfrm>
        <a:off x="2706943" y="4522241"/>
        <a:ext cx="8120831" cy="329917"/>
      </dsp:txXfrm>
    </dsp:sp>
    <dsp:sp modelId="{FD925D3A-6214-4824-9B59-F16BE31C666D}">
      <dsp:nvSpPr>
        <dsp:cNvPr id="0" name=""/>
        <dsp:cNvSpPr/>
      </dsp:nvSpPr>
      <dsp:spPr>
        <a:xfrm rot="10800000">
          <a:off x="0" y="4019777"/>
          <a:ext cx="2706943" cy="507413"/>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518" tIns="142240" rIns="192518"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Step 9</a:t>
          </a:r>
        </a:p>
      </dsp:txBody>
      <dsp:txXfrm rot="-10800000">
        <a:off x="0" y="4019777"/>
        <a:ext cx="2706943" cy="329818"/>
      </dsp:txXfrm>
    </dsp:sp>
    <dsp:sp modelId="{3784CFD7-9AAD-4747-B221-A0D74668E287}">
      <dsp:nvSpPr>
        <dsp:cNvPr id="0" name=""/>
        <dsp:cNvSpPr/>
      </dsp:nvSpPr>
      <dsp:spPr>
        <a:xfrm>
          <a:off x="2706943" y="4019777"/>
          <a:ext cx="8120831" cy="32981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29" tIns="228600" rIns="164729"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Monitoring of Fish Stock</a:t>
          </a:r>
        </a:p>
      </dsp:txBody>
      <dsp:txXfrm>
        <a:off x="2706943" y="4019777"/>
        <a:ext cx="8120831" cy="329818"/>
      </dsp:txXfrm>
    </dsp:sp>
    <dsp:sp modelId="{50BA1E7E-B828-456F-8512-AF955FF7C3EC}">
      <dsp:nvSpPr>
        <dsp:cNvPr id="0" name=""/>
        <dsp:cNvSpPr/>
      </dsp:nvSpPr>
      <dsp:spPr>
        <a:xfrm rot="10800000">
          <a:off x="0" y="3517312"/>
          <a:ext cx="2706943" cy="507413"/>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518" tIns="142240" rIns="192518"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Step 8</a:t>
          </a:r>
        </a:p>
      </dsp:txBody>
      <dsp:txXfrm rot="-10800000">
        <a:off x="0" y="3517312"/>
        <a:ext cx="2706943" cy="329818"/>
      </dsp:txXfrm>
    </dsp:sp>
    <dsp:sp modelId="{060D938F-8128-4EE3-B6E4-95ED7181EAA5}">
      <dsp:nvSpPr>
        <dsp:cNvPr id="0" name=""/>
        <dsp:cNvSpPr/>
      </dsp:nvSpPr>
      <dsp:spPr>
        <a:xfrm>
          <a:off x="2706943" y="3517312"/>
          <a:ext cx="8120831" cy="32981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29" tIns="228600" rIns="164729"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Disease and Morbidity Control</a:t>
          </a:r>
        </a:p>
      </dsp:txBody>
      <dsp:txXfrm>
        <a:off x="2706943" y="3517312"/>
        <a:ext cx="8120831" cy="329818"/>
      </dsp:txXfrm>
    </dsp:sp>
    <dsp:sp modelId="{B8271DE3-9DA9-4673-92B7-356A478CA8B3}">
      <dsp:nvSpPr>
        <dsp:cNvPr id="0" name=""/>
        <dsp:cNvSpPr/>
      </dsp:nvSpPr>
      <dsp:spPr>
        <a:xfrm rot="10800000">
          <a:off x="0" y="3014847"/>
          <a:ext cx="2706943" cy="507413"/>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518" tIns="142240" rIns="192518"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Step 7</a:t>
          </a:r>
        </a:p>
      </dsp:txBody>
      <dsp:txXfrm rot="-10800000">
        <a:off x="0" y="3014847"/>
        <a:ext cx="2706943" cy="329818"/>
      </dsp:txXfrm>
    </dsp:sp>
    <dsp:sp modelId="{591B7C2D-137B-4385-A826-EE5554964513}">
      <dsp:nvSpPr>
        <dsp:cNvPr id="0" name=""/>
        <dsp:cNvSpPr/>
      </dsp:nvSpPr>
      <dsp:spPr>
        <a:xfrm>
          <a:off x="2706943" y="3014847"/>
          <a:ext cx="8120831" cy="32981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29" tIns="228600" rIns="164729"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Water Parameters and Associated Farm Infrastructure</a:t>
          </a:r>
        </a:p>
      </dsp:txBody>
      <dsp:txXfrm>
        <a:off x="2706943" y="3014847"/>
        <a:ext cx="8120831" cy="329818"/>
      </dsp:txXfrm>
    </dsp:sp>
    <dsp:sp modelId="{5F5C3E59-E2C8-4DD7-B03C-E7B1FAB961AD}">
      <dsp:nvSpPr>
        <dsp:cNvPr id="0" name=""/>
        <dsp:cNvSpPr/>
      </dsp:nvSpPr>
      <dsp:spPr>
        <a:xfrm rot="10800000">
          <a:off x="0" y="2512382"/>
          <a:ext cx="2706943" cy="507413"/>
        </a:xfrm>
        <a:prstGeom prst="upArrowCallout">
          <a:avLst>
            <a:gd name="adj1" fmla="val 5000"/>
            <a:gd name="adj2" fmla="val 10000"/>
            <a:gd name="adj3" fmla="val 15000"/>
            <a:gd name="adj4" fmla="val 64977"/>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518" tIns="142240" rIns="192518"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Step 6</a:t>
          </a:r>
        </a:p>
      </dsp:txBody>
      <dsp:txXfrm rot="-10800000">
        <a:off x="0" y="2512382"/>
        <a:ext cx="2706943" cy="329818"/>
      </dsp:txXfrm>
    </dsp:sp>
    <dsp:sp modelId="{1EDAEC05-D55F-4B17-93D3-436062FC19A2}">
      <dsp:nvSpPr>
        <dsp:cNvPr id="0" name=""/>
        <dsp:cNvSpPr/>
      </dsp:nvSpPr>
      <dsp:spPr>
        <a:xfrm>
          <a:off x="2706943" y="2512382"/>
          <a:ext cx="8120831" cy="329818"/>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29" tIns="228600" rIns="164729"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Monitoring Biofloc Growth</a:t>
          </a:r>
        </a:p>
      </dsp:txBody>
      <dsp:txXfrm>
        <a:off x="2706943" y="2512382"/>
        <a:ext cx="8120831" cy="329818"/>
      </dsp:txXfrm>
    </dsp:sp>
    <dsp:sp modelId="{4BF4F9A9-CD48-4895-8673-501133CB42DA}">
      <dsp:nvSpPr>
        <dsp:cNvPr id="0" name=""/>
        <dsp:cNvSpPr/>
      </dsp:nvSpPr>
      <dsp:spPr>
        <a:xfrm rot="10800000">
          <a:off x="0" y="2009918"/>
          <a:ext cx="2706943" cy="507413"/>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518" tIns="142240" rIns="192518"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Step 5</a:t>
          </a:r>
        </a:p>
      </dsp:txBody>
      <dsp:txXfrm rot="-10800000">
        <a:off x="0" y="2009918"/>
        <a:ext cx="2706943" cy="329818"/>
      </dsp:txXfrm>
    </dsp:sp>
    <dsp:sp modelId="{381E80BC-09F2-4081-84CC-0F80ED9A89A3}">
      <dsp:nvSpPr>
        <dsp:cNvPr id="0" name=""/>
        <dsp:cNvSpPr/>
      </dsp:nvSpPr>
      <dsp:spPr>
        <a:xfrm>
          <a:off x="2706943" y="2009918"/>
          <a:ext cx="8120831" cy="32981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29" tIns="228600" rIns="164729"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Balancing Carbon Source Addition</a:t>
          </a:r>
        </a:p>
      </dsp:txBody>
      <dsp:txXfrm>
        <a:off x="2706943" y="2009918"/>
        <a:ext cx="8120831" cy="329818"/>
      </dsp:txXfrm>
    </dsp:sp>
    <dsp:sp modelId="{3448129D-3541-42C0-AEEA-017FEE181DB6}">
      <dsp:nvSpPr>
        <dsp:cNvPr id="0" name=""/>
        <dsp:cNvSpPr/>
      </dsp:nvSpPr>
      <dsp:spPr>
        <a:xfrm rot="10800000">
          <a:off x="0" y="1507453"/>
          <a:ext cx="2706943" cy="507413"/>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518" tIns="142240" rIns="192518"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Step 4</a:t>
          </a:r>
        </a:p>
      </dsp:txBody>
      <dsp:txXfrm rot="-10800000">
        <a:off x="0" y="1507453"/>
        <a:ext cx="2706943" cy="329818"/>
      </dsp:txXfrm>
    </dsp:sp>
    <dsp:sp modelId="{DF196E0F-FE07-4D1D-962F-8BD63AD30FF8}">
      <dsp:nvSpPr>
        <dsp:cNvPr id="0" name=""/>
        <dsp:cNvSpPr/>
      </dsp:nvSpPr>
      <dsp:spPr>
        <a:xfrm>
          <a:off x="2706943" y="1507453"/>
          <a:ext cx="8120831" cy="32981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29" tIns="228600" rIns="164729"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Species selection and stocking densities</a:t>
          </a:r>
        </a:p>
      </dsp:txBody>
      <dsp:txXfrm>
        <a:off x="2706943" y="1507453"/>
        <a:ext cx="8120831" cy="329818"/>
      </dsp:txXfrm>
    </dsp:sp>
    <dsp:sp modelId="{6964669C-2A90-48AA-84AF-9D16E3254835}">
      <dsp:nvSpPr>
        <dsp:cNvPr id="0" name=""/>
        <dsp:cNvSpPr/>
      </dsp:nvSpPr>
      <dsp:spPr>
        <a:xfrm rot="10800000">
          <a:off x="0" y="1004988"/>
          <a:ext cx="2706943" cy="507413"/>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518" tIns="142240" rIns="192518"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Step 3</a:t>
          </a:r>
        </a:p>
      </dsp:txBody>
      <dsp:txXfrm rot="-10800000">
        <a:off x="0" y="1004988"/>
        <a:ext cx="2706943" cy="329818"/>
      </dsp:txXfrm>
    </dsp:sp>
    <dsp:sp modelId="{7A5A4C18-1A25-4B76-8871-26DD0D4C0437}">
      <dsp:nvSpPr>
        <dsp:cNvPr id="0" name=""/>
        <dsp:cNvSpPr/>
      </dsp:nvSpPr>
      <dsp:spPr>
        <a:xfrm>
          <a:off x="2706943" y="1004988"/>
          <a:ext cx="8120831" cy="32981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29" tIns="228600" rIns="164729"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Water Preparation Process with beneficial microbes</a:t>
          </a:r>
        </a:p>
      </dsp:txBody>
      <dsp:txXfrm>
        <a:off x="2706943" y="1004988"/>
        <a:ext cx="8120831" cy="329818"/>
      </dsp:txXfrm>
    </dsp:sp>
    <dsp:sp modelId="{6528212E-DD2F-4405-89B6-645AB6BE7552}">
      <dsp:nvSpPr>
        <dsp:cNvPr id="0" name=""/>
        <dsp:cNvSpPr/>
      </dsp:nvSpPr>
      <dsp:spPr>
        <a:xfrm rot="10800000">
          <a:off x="0" y="502524"/>
          <a:ext cx="2706943" cy="507413"/>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518" tIns="142240" rIns="192518"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Step 2</a:t>
          </a:r>
        </a:p>
      </dsp:txBody>
      <dsp:txXfrm rot="-10800000">
        <a:off x="0" y="502524"/>
        <a:ext cx="2706943" cy="329818"/>
      </dsp:txXfrm>
    </dsp:sp>
    <dsp:sp modelId="{25A985C8-B600-4753-9970-C2CB138B6D26}">
      <dsp:nvSpPr>
        <dsp:cNvPr id="0" name=""/>
        <dsp:cNvSpPr/>
      </dsp:nvSpPr>
      <dsp:spPr>
        <a:xfrm>
          <a:off x="2706943" y="502524"/>
          <a:ext cx="8120831" cy="32981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29" tIns="228600" rIns="164729"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Ensure 24/7 Aeration</a:t>
          </a:r>
        </a:p>
      </dsp:txBody>
      <dsp:txXfrm>
        <a:off x="2706943" y="502524"/>
        <a:ext cx="8120831" cy="329818"/>
      </dsp:txXfrm>
    </dsp:sp>
    <dsp:sp modelId="{FD70D32E-DFDD-49D3-87B3-EC78C1FC17D8}">
      <dsp:nvSpPr>
        <dsp:cNvPr id="0" name=""/>
        <dsp:cNvSpPr/>
      </dsp:nvSpPr>
      <dsp:spPr>
        <a:xfrm rot="10800000">
          <a:off x="0" y="59"/>
          <a:ext cx="2706943" cy="507413"/>
        </a:xfrm>
        <a:prstGeom prst="upArrowCallout">
          <a:avLst>
            <a:gd name="adj1" fmla="val 5000"/>
            <a:gd name="adj2" fmla="val 10000"/>
            <a:gd name="adj3" fmla="val 15000"/>
            <a:gd name="adj4" fmla="val 64977"/>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518" tIns="170688" rIns="19251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Step 1</a:t>
          </a:r>
        </a:p>
      </dsp:txBody>
      <dsp:txXfrm rot="-10800000">
        <a:off x="0" y="59"/>
        <a:ext cx="2706943" cy="329818"/>
      </dsp:txXfrm>
    </dsp:sp>
    <dsp:sp modelId="{F745DF11-77A6-4817-80C8-229649CFD1B8}">
      <dsp:nvSpPr>
        <dsp:cNvPr id="0" name=""/>
        <dsp:cNvSpPr/>
      </dsp:nvSpPr>
      <dsp:spPr>
        <a:xfrm>
          <a:off x="2706943" y="59"/>
          <a:ext cx="8120831" cy="329818"/>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4729" tIns="228600" rIns="164729"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Organise Biofloc Material, Accessories, and Tools</a:t>
          </a:r>
        </a:p>
      </dsp:txBody>
      <dsp:txXfrm>
        <a:off x="2706943" y="59"/>
        <a:ext cx="8120831" cy="32981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8/17/2020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dirty="0"/>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8/17/2020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dirty="0"/>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F61EA0F-A667-4B49-8422-0062BC55E249}" type="slidenum">
              <a:rPr lang="en-US" smtClean="0"/>
              <a:t>12</a:t>
            </a:fld>
            <a:endParaRPr lang="en-US" dirty="0"/>
          </a:p>
        </p:txBody>
      </p:sp>
    </p:spTree>
    <p:extLst>
      <p:ext uri="{BB962C8B-B14F-4D97-AF65-F5344CB8AC3E}">
        <p14:creationId xmlns:p14="http://schemas.microsoft.com/office/powerpoint/2010/main" val="417146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F61EA0F-A667-4B49-8422-0062BC55E249}" type="slidenum">
              <a:rPr lang="en-US" smtClean="0"/>
              <a:t>20</a:t>
            </a:fld>
            <a:endParaRPr lang="en-US" dirty="0"/>
          </a:p>
        </p:txBody>
      </p:sp>
    </p:spTree>
    <p:extLst>
      <p:ext uri="{BB962C8B-B14F-4D97-AF65-F5344CB8AC3E}">
        <p14:creationId xmlns:p14="http://schemas.microsoft.com/office/powerpoint/2010/main" val="282557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5158-A3D3-436A-AB82-4D9E0E6C6AC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D99826F-40F4-4C06-BE3A-D7B0C93CBE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849CA7-4365-438F-BE0F-057C912B0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0ACCB45-BA88-4BB6-AFDA-72A592E97B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ADE70-99E8-49FE-A540-910569D7AF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91FED53-AB9B-4643-98C4-E56A9CE6F5C5}"/>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8" name="Footer Placeholder 7">
            <a:extLst>
              <a:ext uri="{FF2B5EF4-FFF2-40B4-BE49-F238E27FC236}">
                <a16:creationId xmlns:a16="http://schemas.microsoft.com/office/drawing/2014/main" id="{3DCD9178-D6AA-447D-9676-6BFF1C456A8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B472AFD-3A02-486B-BA39-41A8691F82BB}"/>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1332685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3CC4-E111-4D56-A908-4A4BB020784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4A9445F-7311-475D-BAD3-1D95717FE8AE}"/>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4" name="Footer Placeholder 3">
            <a:extLst>
              <a:ext uri="{FF2B5EF4-FFF2-40B4-BE49-F238E27FC236}">
                <a16:creationId xmlns:a16="http://schemas.microsoft.com/office/drawing/2014/main" id="{39482E7C-C273-49F0-AE21-81A40E04AC4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63BCD945-E878-4792-BB5B-DA4F508FC4BE}"/>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2861329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6FCF79-7E44-4EA7-B737-BE21E35C151E}"/>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3" name="Footer Placeholder 2">
            <a:extLst>
              <a:ext uri="{FF2B5EF4-FFF2-40B4-BE49-F238E27FC236}">
                <a16:creationId xmlns:a16="http://schemas.microsoft.com/office/drawing/2014/main" id="{40312890-68FD-427F-AF67-9E4BECCC292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CC33FF9-8FD2-411F-9218-87A269EF19DB}"/>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3171967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9189-CD14-48D0-94D8-73320F1FF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2C1C434-48AD-4434-9D5B-F23A9E510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4B49377-A361-492E-B1D8-7AD3E59BD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21034-53A2-4D2C-BE00-69BD1052FB21}"/>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6" name="Footer Placeholder 5">
            <a:extLst>
              <a:ext uri="{FF2B5EF4-FFF2-40B4-BE49-F238E27FC236}">
                <a16:creationId xmlns:a16="http://schemas.microsoft.com/office/drawing/2014/main" id="{33886F8B-5394-434C-AB48-BB99B597696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8A1399A-2AD4-4220-9399-73019D8F5D01}"/>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2420202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21D7F-BDE8-4AD9-B244-560424A1A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67C773E-74FC-4122-8D1A-C7C76FBDDF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63336A3-6684-4526-9F0E-1BF61E31E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5488E-3614-4AC2-B6F7-8FDE8170701F}"/>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6" name="Footer Placeholder 5">
            <a:extLst>
              <a:ext uri="{FF2B5EF4-FFF2-40B4-BE49-F238E27FC236}">
                <a16:creationId xmlns:a16="http://schemas.microsoft.com/office/drawing/2014/main" id="{44C8309A-1773-4EE1-9A37-E4AE7472261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60A4A19-23C3-4E11-A1AD-B7BEBF793E18}"/>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339862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214A-B577-41CD-8F17-2AA9B29BD17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C80FD96-B083-4185-AC93-4BFF90C846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4D77300-D108-47D1-8E1C-C6ED9C073380}"/>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5" name="Footer Placeholder 4">
            <a:extLst>
              <a:ext uri="{FF2B5EF4-FFF2-40B4-BE49-F238E27FC236}">
                <a16:creationId xmlns:a16="http://schemas.microsoft.com/office/drawing/2014/main" id="{39882606-F16E-4EE0-BB13-547505C0879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4FEB89-2EE9-4D51-BBE0-20655CA94F4F}"/>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592146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A723CD-6B20-4014-A4B0-2C8056E2B4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FD4D0AB-E964-4725-B532-BDAE4449D1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7A37EA0-281F-4294-9B4F-7993B9F881A0}"/>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5" name="Footer Placeholder 4">
            <a:extLst>
              <a:ext uri="{FF2B5EF4-FFF2-40B4-BE49-F238E27FC236}">
                <a16:creationId xmlns:a16="http://schemas.microsoft.com/office/drawing/2014/main" id="{3A266569-297A-423A-862C-F66EED444A7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03AC08C-D985-41EC-95B2-E5D418DCA66F}"/>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3009209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52859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8/17/2020</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74423-3EF5-4449-8864-FE03A1AEEA5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0D7C9AD-7D7B-4096-B054-05296704E467}"/>
              </a:ext>
            </a:extLst>
          </p:cNvPr>
          <p:cNvSpPr>
            <a:spLocks noGrp="1"/>
          </p:cNvSpPr>
          <p:nvPr>
            <p:ph type="dt" sz="half" idx="10"/>
          </p:nvPr>
        </p:nvSpPr>
        <p:spPr/>
        <p:txBody>
          <a:bodyPr/>
          <a:lstStyle/>
          <a:p>
            <a:fld id="{8BEEBAAA-29B5-4AF5-BC5F-7E580C29002D}" type="datetimeFigureOut">
              <a:rPr lang="en-US" smtClean="0"/>
              <a:pPr/>
              <a:t>8/17/2020</a:t>
            </a:fld>
            <a:endParaRPr lang="en-US" dirty="0"/>
          </a:p>
        </p:txBody>
      </p:sp>
      <p:sp>
        <p:nvSpPr>
          <p:cNvPr id="4" name="Footer Placeholder 3">
            <a:extLst>
              <a:ext uri="{FF2B5EF4-FFF2-40B4-BE49-F238E27FC236}">
                <a16:creationId xmlns:a16="http://schemas.microsoft.com/office/drawing/2014/main" id="{E7C02BF0-7E65-4C3D-B129-C655BBAEC1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FEAC2A0-B984-4E7C-95DA-12081B892AC0}"/>
              </a:ext>
            </a:extLst>
          </p:cNvPr>
          <p:cNvSpPr>
            <a:spLocks noGrp="1"/>
          </p:cNvSpPr>
          <p:nvPr>
            <p:ph type="sldNum" sz="quarter" idx="12"/>
          </p:nvPr>
        </p:nvSpPr>
        <p:spPr/>
        <p:txBody>
          <a:body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67716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1335655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8898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1575-F489-4944-8BD7-89D7EEDC68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0E2B5FE-4D82-4573-AC89-DFFE65ECF8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E09A8E1-D350-497E-98CD-0B6A075605D6}"/>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5" name="Footer Placeholder 4">
            <a:extLst>
              <a:ext uri="{FF2B5EF4-FFF2-40B4-BE49-F238E27FC236}">
                <a16:creationId xmlns:a16="http://schemas.microsoft.com/office/drawing/2014/main" id="{F5D99621-DF60-400B-B5CF-E2579546EA7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CD7357D-314F-420B-89CC-13E6A884C477}"/>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212586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EF01-324F-413C-82E6-ADC08EC5210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B86A767-8A58-4993-8FF9-BB89A5A2E4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AE0B163-EF5D-4A9B-BFE6-DBA64B54C234}"/>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5" name="Footer Placeholder 4">
            <a:extLst>
              <a:ext uri="{FF2B5EF4-FFF2-40B4-BE49-F238E27FC236}">
                <a16:creationId xmlns:a16="http://schemas.microsoft.com/office/drawing/2014/main" id="{4E3DCC4B-6105-4E74-A7E8-E0AB63EACA5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DDF823E-50E5-45CF-9978-B63F203B80AD}"/>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199913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69B5-5642-486E-A82E-345CDE11D3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9D310FB-65A3-435E-B9F8-17C5305B44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7C6670-673B-4EF7-9F61-69EFCCB30B8B}"/>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5" name="Footer Placeholder 4">
            <a:extLst>
              <a:ext uri="{FF2B5EF4-FFF2-40B4-BE49-F238E27FC236}">
                <a16:creationId xmlns:a16="http://schemas.microsoft.com/office/drawing/2014/main" id="{EA74C894-79CF-46C1-A2A1-FC8BBC18B3E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AD1CDB-E9F2-43F3-A6E6-4DDE2C1C1CF7}"/>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45106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F05F-8C40-4F27-890D-CD382E2D722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8008250-42FD-483D-8501-252DF5683D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8884EE8-94AA-41B4-A946-79ADF314A9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A359127-3EFE-4AC0-9CE0-07B6984A0A9D}"/>
              </a:ext>
            </a:extLst>
          </p:cNvPr>
          <p:cNvSpPr>
            <a:spLocks noGrp="1"/>
          </p:cNvSpPr>
          <p:nvPr>
            <p:ph type="dt" sz="half" idx="10"/>
          </p:nvPr>
        </p:nvSpPr>
        <p:spPr/>
        <p:txBody>
          <a:bodyPr/>
          <a:lstStyle/>
          <a:p>
            <a:fld id="{4B168822-7E77-416E-9D53-657B3EA271A6}" type="datetimeFigureOut">
              <a:rPr lang="en-IN" smtClean="0"/>
              <a:t>17-08-2020</a:t>
            </a:fld>
            <a:endParaRPr lang="en-IN"/>
          </a:p>
        </p:txBody>
      </p:sp>
      <p:sp>
        <p:nvSpPr>
          <p:cNvPr id="6" name="Footer Placeholder 5">
            <a:extLst>
              <a:ext uri="{FF2B5EF4-FFF2-40B4-BE49-F238E27FC236}">
                <a16:creationId xmlns:a16="http://schemas.microsoft.com/office/drawing/2014/main" id="{D837F874-86D4-40AD-AEFD-9D74783F2A1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3D2E85-D397-49AB-8E16-B5D118F8FBFD}"/>
              </a:ext>
            </a:extLst>
          </p:cNvPr>
          <p:cNvSpPr>
            <a:spLocks noGrp="1"/>
          </p:cNvSpPr>
          <p:nvPr>
            <p:ph type="sldNum" sz="quarter" idx="12"/>
          </p:nvPr>
        </p:nvSpPr>
        <p:spPr/>
        <p:txBody>
          <a:bodyPr/>
          <a:lstStyle/>
          <a:p>
            <a:fld id="{20E9DA43-344A-4BAC-BACA-8BFE6F41BCB0}" type="slidenum">
              <a:rPr lang="en-IN" smtClean="0"/>
              <a:t>‹#›</a:t>
            </a:fld>
            <a:endParaRPr lang="en-IN"/>
          </a:p>
        </p:txBody>
      </p:sp>
    </p:spTree>
    <p:extLst>
      <p:ext uri="{BB962C8B-B14F-4D97-AF65-F5344CB8AC3E}">
        <p14:creationId xmlns:p14="http://schemas.microsoft.com/office/powerpoint/2010/main" val="65636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8/17/2020</a:t>
            </a:fld>
            <a:endParaRPr lang="en-US" dirty="0"/>
          </a:p>
        </p:txBody>
      </p:sp>
      <p:sp>
        <p:nvSpPr>
          <p:cNvPr id="5"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cxnSp>
        <p:nvCxnSpPr>
          <p:cNvPr id="8" name="Straight Connector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3" r:id="rId4"/>
    <p:sldLayoutId id="2147483665" r:id="rId5"/>
  </p:sldLayoutIdLst>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CAE4F-2266-499E-BBEE-93F61A3D3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353E393-E536-44B7-98CF-03507E3638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170F86B-F209-4E83-99B6-8B4D624AF5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68822-7E77-416E-9D53-657B3EA271A6}" type="datetimeFigureOut">
              <a:rPr lang="en-IN" smtClean="0"/>
              <a:t>17-08-2020</a:t>
            </a:fld>
            <a:endParaRPr lang="en-IN"/>
          </a:p>
        </p:txBody>
      </p:sp>
      <p:sp>
        <p:nvSpPr>
          <p:cNvPr id="5" name="Footer Placeholder 4">
            <a:extLst>
              <a:ext uri="{FF2B5EF4-FFF2-40B4-BE49-F238E27FC236}">
                <a16:creationId xmlns:a16="http://schemas.microsoft.com/office/drawing/2014/main" id="{1CA5C7FC-1AA2-40BD-BD81-89A75FCF2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30B80C91-798A-4153-8A72-60B8F11DF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9DA43-344A-4BAC-BACA-8BFE6F41BCB0}" type="slidenum">
              <a:rPr lang="en-IN" smtClean="0"/>
              <a:t>‹#›</a:t>
            </a:fld>
            <a:endParaRPr lang="en-IN"/>
          </a:p>
        </p:txBody>
      </p:sp>
    </p:spTree>
    <p:extLst>
      <p:ext uri="{BB962C8B-B14F-4D97-AF65-F5344CB8AC3E}">
        <p14:creationId xmlns:p14="http://schemas.microsoft.com/office/powerpoint/2010/main" val="233562591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png"/><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e33f589c-3906-4339-bd77-7de74b53c6fe.filesusr.com/ugd/a9d8e9_f5ec819e8c9c40fe94947cf9267574e1.pdf" TargetMode="Externa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hyperlink" Target="http://www.pnpindia.in/" TargetMode="Externa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2785" y="963281"/>
            <a:ext cx="11546429" cy="754839"/>
          </a:xfrm>
        </p:spPr>
        <p:txBody>
          <a:bodyPr anchor="ctr" anchorCtr="0">
            <a:norm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Biofloc Fish Farming for Income and  Nutrition Security</a:t>
            </a:r>
            <a:r>
              <a:rPr lang="en-IN" sz="3600" b="1" dirty="0">
                <a:latin typeface="Times New Roman" panose="02020603050405020304" pitchFamily="18" charset="0"/>
                <a:cs typeface="Times New Roman" panose="02020603050405020304" pitchFamily="18" charset="0"/>
              </a:rPr>
              <a:t> </a:t>
            </a:r>
            <a:r>
              <a:rPr lang="en-US" sz="3600" b="1" dirty="0">
                <a:solidFill>
                  <a:schemeClr val="bg1"/>
                </a:solidFill>
                <a:latin typeface="Times New Roman" panose="02020603050405020304" pitchFamily="18" charset="0"/>
                <a:cs typeface="Times New Roman" panose="02020603050405020304" pitchFamily="18" charset="0"/>
              </a:rPr>
              <a:t> </a:t>
            </a:r>
          </a:p>
        </p:txBody>
      </p:sp>
      <p:sp>
        <p:nvSpPr>
          <p:cNvPr id="3" name="Subtitle 2"/>
          <p:cNvSpPr>
            <a:spLocks noGrp="1"/>
          </p:cNvSpPr>
          <p:nvPr>
            <p:ph type="subTitle" idx="4294967295"/>
          </p:nvPr>
        </p:nvSpPr>
        <p:spPr>
          <a:xfrm>
            <a:off x="273804" y="3351520"/>
            <a:ext cx="6431796" cy="1137793"/>
          </a:xfrm>
        </p:spPr>
        <p:txBody>
          <a:bodyPr>
            <a:normAutofit/>
          </a:bodyPr>
          <a:lstStyle/>
          <a:p>
            <a:pPr marL="0" indent="0">
              <a:buNone/>
            </a:pPr>
            <a:r>
              <a:rPr lang="en-US" sz="2400" dirty="0">
                <a:solidFill>
                  <a:schemeClr val="bg1"/>
                </a:solidFill>
                <a:latin typeface="Arial" panose="020B0604020202020204" pitchFamily="34" charset="0"/>
                <a:cs typeface="Arial" panose="020B0604020202020204" pitchFamily="34" charset="0"/>
              </a:rPr>
              <a:t>A great scalable technology for post COVID-19 rural poor and entrepreneurs</a:t>
            </a:r>
          </a:p>
        </p:txBody>
      </p:sp>
      <p:sp>
        <p:nvSpPr>
          <p:cNvPr id="7" name="Subtitle 2">
            <a:extLst>
              <a:ext uri="{FF2B5EF4-FFF2-40B4-BE49-F238E27FC236}">
                <a16:creationId xmlns:a16="http://schemas.microsoft.com/office/drawing/2014/main" id="{EAA6D526-1ACD-454B-9917-35A321347A60}"/>
              </a:ext>
            </a:extLst>
          </p:cNvPr>
          <p:cNvSpPr txBox="1">
            <a:spLocks/>
          </p:cNvSpPr>
          <p:nvPr/>
        </p:nvSpPr>
        <p:spPr>
          <a:xfrm>
            <a:off x="371768" y="4626738"/>
            <a:ext cx="9582736" cy="1137793"/>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sz="1800" dirty="0">
                <a:solidFill>
                  <a:schemeClr val="bg1"/>
                </a:solidFill>
                <a:latin typeface="Arial" panose="020B0604020202020204" pitchFamily="34" charset="0"/>
                <a:cs typeface="Arial" panose="020B0604020202020204" pitchFamily="34" charset="0"/>
              </a:rPr>
              <a:t>August 2020</a:t>
            </a:r>
          </a:p>
        </p:txBody>
      </p:sp>
      <p:pic>
        <p:nvPicPr>
          <p:cNvPr id="6" name="Picture 5">
            <a:extLst>
              <a:ext uri="{FF2B5EF4-FFF2-40B4-BE49-F238E27FC236}">
                <a16:creationId xmlns:a16="http://schemas.microsoft.com/office/drawing/2014/main" id="{D17BE2AB-6D80-48B5-8D5F-C42AF8180993}"/>
              </a:ext>
            </a:extLst>
          </p:cNvPr>
          <p:cNvPicPr>
            <a:picLocks noChangeAspect="1"/>
          </p:cNvPicPr>
          <p:nvPr/>
        </p:nvPicPr>
        <p:blipFill>
          <a:blip r:embed="rId3"/>
          <a:stretch>
            <a:fillRect/>
          </a:stretch>
        </p:blipFill>
        <p:spPr>
          <a:xfrm>
            <a:off x="6844132" y="2291207"/>
            <a:ext cx="4976100" cy="4138013"/>
          </a:xfrm>
          <a:prstGeom prst="rect">
            <a:avLst/>
          </a:prstGeom>
        </p:spPr>
      </p:pic>
      <p:grpSp>
        <p:nvGrpSpPr>
          <p:cNvPr id="8" name="Group 7">
            <a:extLst>
              <a:ext uri="{FF2B5EF4-FFF2-40B4-BE49-F238E27FC236}">
                <a16:creationId xmlns:a16="http://schemas.microsoft.com/office/drawing/2014/main" id="{E91ECD03-2EBB-4A14-BBF2-2FF18E3DF018}"/>
              </a:ext>
            </a:extLst>
          </p:cNvPr>
          <p:cNvGrpSpPr/>
          <p:nvPr/>
        </p:nvGrpSpPr>
        <p:grpSpPr>
          <a:xfrm>
            <a:off x="0" y="5901956"/>
            <a:ext cx="4957371" cy="956044"/>
            <a:chOff x="0" y="5901956"/>
            <a:chExt cx="4957371" cy="956044"/>
          </a:xfrm>
        </p:grpSpPr>
        <p:pic>
          <p:nvPicPr>
            <p:cNvPr id="5" name="Picture 4">
              <a:extLst>
                <a:ext uri="{FF2B5EF4-FFF2-40B4-BE49-F238E27FC236}">
                  <a16:creationId xmlns:a16="http://schemas.microsoft.com/office/drawing/2014/main" id="{894BB371-78DB-43EF-AB04-BDE80AE32DA0}"/>
                </a:ext>
              </a:extLst>
            </p:cNvPr>
            <p:cNvPicPr>
              <a:picLocks noChangeAspect="1"/>
            </p:cNvPicPr>
            <p:nvPr/>
          </p:nvPicPr>
          <p:blipFill>
            <a:blip r:embed="rId4"/>
            <a:stretch>
              <a:fillRect/>
            </a:stretch>
          </p:blipFill>
          <p:spPr>
            <a:xfrm>
              <a:off x="2753593" y="5901956"/>
              <a:ext cx="2203778" cy="956043"/>
            </a:xfrm>
            <a:prstGeom prst="rect">
              <a:avLst/>
            </a:prstGeom>
          </p:spPr>
        </p:pic>
        <p:pic>
          <p:nvPicPr>
            <p:cNvPr id="4" name="Picture 2" descr="Partners in Prosperity - Home | Facebook">
              <a:extLst>
                <a:ext uri="{FF2B5EF4-FFF2-40B4-BE49-F238E27FC236}">
                  <a16:creationId xmlns:a16="http://schemas.microsoft.com/office/drawing/2014/main" id="{E3ADDCA1-DD17-410A-8810-E186397C2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01957"/>
              <a:ext cx="2615061" cy="9560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3924-490E-41EF-ADC8-4E358FCC1D66}"/>
              </a:ext>
            </a:extLst>
          </p:cNvPr>
          <p:cNvSpPr>
            <a:spLocks noGrp="1"/>
          </p:cNvSpPr>
          <p:nvPr>
            <p:ph type="title"/>
          </p:nvPr>
        </p:nvSpPr>
        <p:spPr>
          <a:xfrm>
            <a:off x="521207" y="448056"/>
            <a:ext cx="7653802" cy="640080"/>
          </a:xfrm>
        </p:spPr>
        <p:txBody>
          <a:bodyPr>
            <a:normAutofit/>
          </a:bodyPr>
          <a:lstStyle/>
          <a:p>
            <a:r>
              <a:rPr lang="en-IN" sz="3000" b="1" dirty="0">
                <a:solidFill>
                  <a:srgbClr val="FF0000"/>
                </a:solidFill>
                <a:latin typeface="Times New Roman" panose="02020603050405020304" pitchFamily="18" charset="0"/>
                <a:cs typeface="Times New Roman" panose="02020603050405020304" pitchFamily="18" charset="0"/>
              </a:rPr>
              <a:t>Location of the Biofloc Unit in Tijara…..</a:t>
            </a:r>
          </a:p>
        </p:txBody>
      </p:sp>
      <p:pic>
        <p:nvPicPr>
          <p:cNvPr id="4" name="Content Placeholder 3">
            <a:extLst>
              <a:ext uri="{FF2B5EF4-FFF2-40B4-BE49-F238E27FC236}">
                <a16:creationId xmlns:a16="http://schemas.microsoft.com/office/drawing/2014/main" id="{43E4D731-ED22-4EA4-B6EE-E71670174EA0}"/>
              </a:ext>
            </a:extLst>
          </p:cNvPr>
          <p:cNvPicPr>
            <a:picLocks noGrp="1" noChangeAspect="1"/>
          </p:cNvPicPr>
          <p:nvPr>
            <p:ph sz="quarter" idx="10"/>
          </p:nvPr>
        </p:nvPicPr>
        <p:blipFill rotWithShape="1">
          <a:blip r:embed="rId2"/>
          <a:srcRect l="18662" r="27611"/>
          <a:stretch/>
        </p:blipFill>
        <p:spPr>
          <a:xfrm>
            <a:off x="263555" y="1392072"/>
            <a:ext cx="6877119" cy="5114965"/>
          </a:xfrm>
          <a:prstGeom prst="rect">
            <a:avLst/>
          </a:prstGeom>
        </p:spPr>
      </p:pic>
      <p:pic>
        <p:nvPicPr>
          <p:cNvPr id="5" name="Picture 4">
            <a:extLst>
              <a:ext uri="{FF2B5EF4-FFF2-40B4-BE49-F238E27FC236}">
                <a16:creationId xmlns:a16="http://schemas.microsoft.com/office/drawing/2014/main" id="{9CC759D1-259A-4A7D-8770-CE3B9FEC1127}"/>
              </a:ext>
            </a:extLst>
          </p:cNvPr>
          <p:cNvPicPr>
            <a:picLocks noChangeAspect="1"/>
          </p:cNvPicPr>
          <p:nvPr/>
        </p:nvPicPr>
        <p:blipFill>
          <a:blip r:embed="rId3"/>
          <a:stretch>
            <a:fillRect/>
          </a:stretch>
        </p:blipFill>
        <p:spPr>
          <a:xfrm>
            <a:off x="7265365" y="2047156"/>
            <a:ext cx="4787771" cy="3804795"/>
          </a:xfrm>
          <a:prstGeom prst="rect">
            <a:avLst/>
          </a:prstGeom>
        </p:spPr>
      </p:pic>
      <p:sp>
        <p:nvSpPr>
          <p:cNvPr id="6" name="Oval 5">
            <a:extLst>
              <a:ext uri="{FF2B5EF4-FFF2-40B4-BE49-F238E27FC236}">
                <a16:creationId xmlns:a16="http://schemas.microsoft.com/office/drawing/2014/main" id="{F8C72F8C-2189-4ABC-8090-5A294684FFFF}"/>
              </a:ext>
            </a:extLst>
          </p:cNvPr>
          <p:cNvSpPr/>
          <p:nvPr/>
        </p:nvSpPr>
        <p:spPr>
          <a:xfrm>
            <a:off x="3057097" y="4597832"/>
            <a:ext cx="300251" cy="300251"/>
          </a:xfrm>
          <a:prstGeom prst="ellipse">
            <a:avLst/>
          </a:prstGeom>
          <a:noFill/>
          <a:ln w="76200">
            <a:solidFill>
              <a:srgbClr val="DD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9" name="Oval 8">
            <a:extLst>
              <a:ext uri="{FF2B5EF4-FFF2-40B4-BE49-F238E27FC236}">
                <a16:creationId xmlns:a16="http://schemas.microsoft.com/office/drawing/2014/main" id="{8B02A16F-9BDE-49A2-85A0-237604EF07DF}"/>
              </a:ext>
            </a:extLst>
          </p:cNvPr>
          <p:cNvSpPr/>
          <p:nvPr/>
        </p:nvSpPr>
        <p:spPr>
          <a:xfrm>
            <a:off x="9091253" y="3949553"/>
            <a:ext cx="842963" cy="914400"/>
          </a:xfrm>
          <a:prstGeom prst="ellipse">
            <a:avLst/>
          </a:prstGeom>
          <a:noFill/>
          <a:ln w="76200">
            <a:solidFill>
              <a:srgbClr val="DD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1" name="Picture 2" descr="Partners in Prosperity - Home | Facebook">
            <a:extLst>
              <a:ext uri="{FF2B5EF4-FFF2-40B4-BE49-F238E27FC236}">
                <a16:creationId xmlns:a16="http://schemas.microsoft.com/office/drawing/2014/main" id="{A10536CD-2CB6-4C1A-A954-DCED3CE5B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8824" y="139914"/>
            <a:ext cx="2615061" cy="9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778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DBB5C9-8A0A-491E-A0CB-3303061308E3}"/>
              </a:ext>
            </a:extLst>
          </p:cNvPr>
          <p:cNvSpPr>
            <a:spLocks noGrp="1"/>
          </p:cNvSpPr>
          <p:nvPr>
            <p:ph type="title"/>
          </p:nvPr>
        </p:nvSpPr>
        <p:spPr>
          <a:xfrm>
            <a:off x="762000" y="559678"/>
            <a:ext cx="3567915" cy="4952492"/>
          </a:xfrm>
        </p:spPr>
        <p:txBody>
          <a:bodyPr>
            <a:normAutofit/>
          </a:bodyPr>
          <a:lstStyle/>
          <a:p>
            <a:r>
              <a:rPr lang="en-IN" sz="3000" b="1" dirty="0">
                <a:solidFill>
                  <a:schemeClr val="bg1"/>
                </a:solidFill>
                <a:latin typeface="Times New Roman" panose="02020603050405020304" pitchFamily="18" charset="0"/>
                <a:cs typeface="Times New Roman" panose="02020603050405020304" pitchFamily="18" charset="0"/>
              </a:rPr>
              <a:t>What can we offer…</a:t>
            </a:r>
          </a:p>
        </p:txBody>
      </p:sp>
      <p:cxnSp>
        <p:nvCxnSpPr>
          <p:cNvPr id="11" name="Straight Connector 10">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996582C-A7DB-4BCA-9E22-6208EE7744AA}"/>
              </a:ext>
            </a:extLst>
          </p:cNvPr>
          <p:cNvGraphicFramePr>
            <a:graphicFrameLocks noGrp="1"/>
          </p:cNvGraphicFramePr>
          <p:nvPr>
            <p:ph idx="1"/>
            <p:extLst>
              <p:ext uri="{D42A27DB-BD31-4B8C-83A1-F6EECF244321}">
                <p14:modId xmlns:p14="http://schemas.microsoft.com/office/powerpoint/2010/main" val="448233363"/>
              </p:ext>
            </p:extLst>
          </p:nvPr>
        </p:nvGraphicFramePr>
        <p:xfrm>
          <a:off x="5181600" y="361950"/>
          <a:ext cx="6686550" cy="6343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Partners in Prosperity - Home | Facebook">
            <a:extLst>
              <a:ext uri="{FF2B5EF4-FFF2-40B4-BE49-F238E27FC236}">
                <a16:creationId xmlns:a16="http://schemas.microsoft.com/office/drawing/2014/main" id="{166605E4-FB25-480D-A07B-99F8F667A1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4" y="6210069"/>
            <a:ext cx="1780727" cy="65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425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87731F9-3350-40B1-A05B-A2FE9A3A4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DF127F1C-B0C6-41AE-9FC9-C3DE3B2559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7" name="Freeform 5">
              <a:extLst>
                <a:ext uri="{FF2B5EF4-FFF2-40B4-BE49-F238E27FC236}">
                  <a16:creationId xmlns:a16="http://schemas.microsoft.com/office/drawing/2014/main" id="{7EA628E5-B496-45AC-A999-EF2525CAB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6">
              <a:extLst>
                <a:ext uri="{FF2B5EF4-FFF2-40B4-BE49-F238E27FC236}">
                  <a16:creationId xmlns:a16="http://schemas.microsoft.com/office/drawing/2014/main" id="{4AF34326-283C-4EB0-97BD-A86DCB6D22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7">
              <a:extLst>
                <a:ext uri="{FF2B5EF4-FFF2-40B4-BE49-F238E27FC236}">
                  <a16:creationId xmlns:a16="http://schemas.microsoft.com/office/drawing/2014/main" id="{1F29DC9A-0A36-4AD4-BE35-10F8343616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8">
              <a:extLst>
                <a:ext uri="{FF2B5EF4-FFF2-40B4-BE49-F238E27FC236}">
                  <a16:creationId xmlns:a16="http://schemas.microsoft.com/office/drawing/2014/main" id="{68560C5A-AB9E-4775-B9F5-3EF3CA55E5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9">
              <a:extLst>
                <a:ext uri="{FF2B5EF4-FFF2-40B4-BE49-F238E27FC236}">
                  <a16:creationId xmlns:a16="http://schemas.microsoft.com/office/drawing/2014/main" id="{A8A6290C-7DE6-4995-A44F-A5D6EAB5E2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0">
              <a:extLst>
                <a:ext uri="{FF2B5EF4-FFF2-40B4-BE49-F238E27FC236}">
                  <a16:creationId xmlns:a16="http://schemas.microsoft.com/office/drawing/2014/main" id="{D466A845-83E8-47ED-A4B7-D8BBAB696A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
              <a:extLst>
                <a:ext uri="{FF2B5EF4-FFF2-40B4-BE49-F238E27FC236}">
                  <a16:creationId xmlns:a16="http://schemas.microsoft.com/office/drawing/2014/main" id="{DADE8072-A022-4880-A902-962402D73A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D3F03E3C-A5E2-4005-866D-55BF4C4028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8B5479AE-6390-4F4E-9607-A43AC67EC5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4">
              <a:extLst>
                <a:ext uri="{FF2B5EF4-FFF2-40B4-BE49-F238E27FC236}">
                  <a16:creationId xmlns:a16="http://schemas.microsoft.com/office/drawing/2014/main" id="{4F462F2B-BDDC-43F1-855B-CB91DFC022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2A1E725F-6277-4775-860E-C45AAEE4F3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6">
              <a:extLst>
                <a:ext uri="{FF2B5EF4-FFF2-40B4-BE49-F238E27FC236}">
                  <a16:creationId xmlns:a16="http://schemas.microsoft.com/office/drawing/2014/main" id="{21CDF76F-99E8-4FEB-B9EC-6DB56C17A4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7">
              <a:extLst>
                <a:ext uri="{FF2B5EF4-FFF2-40B4-BE49-F238E27FC236}">
                  <a16:creationId xmlns:a16="http://schemas.microsoft.com/office/drawing/2014/main" id="{25C71B09-6E4A-45EE-B4F6-DA026B72DC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6CD8D6BE-730B-4DAB-86AC-0D67B11656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9">
              <a:extLst>
                <a:ext uri="{FF2B5EF4-FFF2-40B4-BE49-F238E27FC236}">
                  <a16:creationId xmlns:a16="http://schemas.microsoft.com/office/drawing/2014/main" id="{9F98E6E4-FE85-465F-BCCA-9662CBED15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0">
              <a:extLst>
                <a:ext uri="{FF2B5EF4-FFF2-40B4-BE49-F238E27FC236}">
                  <a16:creationId xmlns:a16="http://schemas.microsoft.com/office/drawing/2014/main" id="{49102124-08BE-4630-986E-C7F2E564C3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03658EB0-FAD7-4D95-A353-9D821661B4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1F0CA4E2-7BDF-4290-AE59-323FE33932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23">
              <a:extLst>
                <a:ext uri="{FF2B5EF4-FFF2-40B4-BE49-F238E27FC236}">
                  <a16:creationId xmlns:a16="http://schemas.microsoft.com/office/drawing/2014/main" id="{90FED95E-1C15-45B6-91ED-4C4DF191FF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24">
              <a:extLst>
                <a:ext uri="{FF2B5EF4-FFF2-40B4-BE49-F238E27FC236}">
                  <a16:creationId xmlns:a16="http://schemas.microsoft.com/office/drawing/2014/main" id="{30309FBB-5727-4096-A735-419477EEFC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1758442D-6E00-4612-91BE-08A64C964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4" name="Content Placeholder 4">
            <a:extLst>
              <a:ext uri="{FF2B5EF4-FFF2-40B4-BE49-F238E27FC236}">
                <a16:creationId xmlns:a16="http://schemas.microsoft.com/office/drawing/2014/main" id="{8F54AEE6-3C54-4FA7-B9CB-110FA79EA8D6}"/>
              </a:ext>
            </a:extLst>
          </p:cNvPr>
          <p:cNvGraphicFramePr>
            <a:graphicFrameLocks/>
          </p:cNvGraphicFramePr>
          <p:nvPr>
            <p:extLst>
              <p:ext uri="{D42A27DB-BD31-4B8C-83A1-F6EECF244321}">
                <p14:modId xmlns:p14="http://schemas.microsoft.com/office/powerpoint/2010/main" val="2749247372"/>
              </p:ext>
            </p:extLst>
          </p:nvPr>
        </p:nvGraphicFramePr>
        <p:xfrm>
          <a:off x="3325813" y="1252635"/>
          <a:ext cx="8557528" cy="4140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8" name="Content Placeholder 3">
            <a:extLst>
              <a:ext uri="{FF2B5EF4-FFF2-40B4-BE49-F238E27FC236}">
                <a16:creationId xmlns:a16="http://schemas.microsoft.com/office/drawing/2014/main" id="{8F932A60-C6E8-4175-9416-F67E02A60630}"/>
              </a:ext>
            </a:extLst>
          </p:cNvPr>
          <p:cNvGraphicFramePr>
            <a:graphicFrameLocks noGrp="1"/>
          </p:cNvGraphicFramePr>
          <p:nvPr>
            <p:ph idx="1"/>
            <p:extLst>
              <p:ext uri="{D42A27DB-BD31-4B8C-83A1-F6EECF244321}">
                <p14:modId xmlns:p14="http://schemas.microsoft.com/office/powerpoint/2010/main" val="924353901"/>
              </p:ext>
            </p:extLst>
          </p:nvPr>
        </p:nvGraphicFramePr>
        <p:xfrm>
          <a:off x="3008038" y="5182960"/>
          <a:ext cx="9165741" cy="16826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Rectangle 4">
            <a:extLst>
              <a:ext uri="{FF2B5EF4-FFF2-40B4-BE49-F238E27FC236}">
                <a16:creationId xmlns:a16="http://schemas.microsoft.com/office/drawing/2014/main" id="{1DCAA194-AB72-4265-927F-6000321989D4}"/>
              </a:ext>
            </a:extLst>
          </p:cNvPr>
          <p:cNvSpPr/>
          <p:nvPr/>
        </p:nvSpPr>
        <p:spPr>
          <a:xfrm>
            <a:off x="273050" y="2941983"/>
            <a:ext cx="2922588" cy="7702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Training Modules </a:t>
            </a:r>
            <a:r>
              <a:rPr kumimoji="0" lang="en-IN" sz="24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6" name="Rectangle 5">
            <a:extLst>
              <a:ext uri="{FF2B5EF4-FFF2-40B4-BE49-F238E27FC236}">
                <a16:creationId xmlns:a16="http://schemas.microsoft.com/office/drawing/2014/main" id="{591D66D3-5C23-4BBA-B2F4-CF9F0AE4961F}"/>
              </a:ext>
            </a:extLst>
          </p:cNvPr>
          <p:cNvSpPr/>
          <p:nvPr/>
        </p:nvSpPr>
        <p:spPr>
          <a:xfrm>
            <a:off x="261633" y="5519103"/>
            <a:ext cx="2922588" cy="77027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Additional Services</a:t>
            </a:r>
          </a:p>
        </p:txBody>
      </p:sp>
      <p:sp>
        <p:nvSpPr>
          <p:cNvPr id="7" name="Rectangle 6">
            <a:extLst>
              <a:ext uri="{FF2B5EF4-FFF2-40B4-BE49-F238E27FC236}">
                <a16:creationId xmlns:a16="http://schemas.microsoft.com/office/drawing/2014/main" id="{391D2C43-63C0-42E8-A464-365E9F5D3820}"/>
              </a:ext>
            </a:extLst>
          </p:cNvPr>
          <p:cNvSpPr/>
          <p:nvPr/>
        </p:nvSpPr>
        <p:spPr>
          <a:xfrm>
            <a:off x="6368292" y="6439694"/>
            <a:ext cx="6599583" cy="415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sng"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altLang="en-US" sz="18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14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Certificate issued by Partners in Prosperity Society, Delhi</a:t>
            </a:r>
            <a:endParaRPr kumimoji="0" lang="en-IN"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1" name="Title 3">
            <a:extLst>
              <a:ext uri="{FF2B5EF4-FFF2-40B4-BE49-F238E27FC236}">
                <a16:creationId xmlns:a16="http://schemas.microsoft.com/office/drawing/2014/main" id="{6BDC9756-B12A-449E-A109-5C80973FAE91}"/>
              </a:ext>
            </a:extLst>
          </p:cNvPr>
          <p:cNvSpPr txBox="1">
            <a:spLocks/>
          </p:cNvSpPr>
          <p:nvPr/>
        </p:nvSpPr>
        <p:spPr>
          <a:xfrm>
            <a:off x="370811" y="250001"/>
            <a:ext cx="8046318" cy="87613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2800" kern="1200">
                <a:solidFill>
                  <a:schemeClr val="bg2">
                    <a:lumMod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If interested……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Certified Training – Content </a:t>
            </a:r>
          </a:p>
        </p:txBody>
      </p:sp>
      <p:cxnSp>
        <p:nvCxnSpPr>
          <p:cNvPr id="12" name="Straight Connector 11">
            <a:extLst>
              <a:ext uri="{FF2B5EF4-FFF2-40B4-BE49-F238E27FC236}">
                <a16:creationId xmlns:a16="http://schemas.microsoft.com/office/drawing/2014/main" id="{2FF59B35-A835-4CC6-8FAF-BA2BB29716C4}"/>
              </a:ext>
            </a:extLst>
          </p:cNvPr>
          <p:cNvCxnSpPr/>
          <p:nvPr/>
        </p:nvCxnSpPr>
        <p:spPr>
          <a:xfrm flipV="1">
            <a:off x="111919" y="1170704"/>
            <a:ext cx="11818143" cy="37364"/>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pic>
        <p:nvPicPr>
          <p:cNvPr id="42" name="Picture 2" descr="Partners in Prosperity - Home | Facebook">
            <a:extLst>
              <a:ext uri="{FF2B5EF4-FFF2-40B4-BE49-F238E27FC236}">
                <a16:creationId xmlns:a16="http://schemas.microsoft.com/office/drawing/2014/main" id="{42529888-19CF-49E9-86D4-842C3A1CFF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95407" y="107331"/>
            <a:ext cx="2615061" cy="9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34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7508-15BA-41F9-B6E7-A0EDACA8D1A6}"/>
              </a:ext>
            </a:extLst>
          </p:cNvPr>
          <p:cNvSpPr>
            <a:spLocks noGrp="1"/>
          </p:cNvSpPr>
          <p:nvPr>
            <p:ph type="title"/>
          </p:nvPr>
        </p:nvSpPr>
        <p:spPr>
          <a:xfrm>
            <a:off x="838199" y="740031"/>
            <a:ext cx="10532808" cy="652514"/>
          </a:xfrm>
        </p:spPr>
        <p:txBody>
          <a:bodyPr>
            <a:normAutofit/>
          </a:bodyPr>
          <a:lstStyle/>
          <a:p>
            <a:r>
              <a:rPr lang="en-IN" sz="3000" b="1" dirty="0">
                <a:solidFill>
                  <a:srgbClr val="FF0000"/>
                </a:solidFill>
                <a:latin typeface="Times New Roman" panose="02020603050405020304" pitchFamily="18" charset="0"/>
                <a:cs typeface="Times New Roman" panose="02020603050405020304" pitchFamily="18" charset="0"/>
              </a:rPr>
              <a:t>Biofloc Operations guidelines….</a:t>
            </a:r>
          </a:p>
        </p:txBody>
      </p:sp>
      <p:graphicFrame>
        <p:nvGraphicFramePr>
          <p:cNvPr id="5" name="Diagram 1">
            <a:extLst>
              <a:ext uri="{FF2B5EF4-FFF2-40B4-BE49-F238E27FC236}">
                <a16:creationId xmlns:a16="http://schemas.microsoft.com/office/drawing/2014/main" id="{C5D37E15-9524-42B4-ADB1-6E21309EEE71}"/>
              </a:ext>
            </a:extLst>
          </p:cNvPr>
          <p:cNvGraphicFramePr>
            <a:graphicFrameLocks noGrp="1"/>
          </p:cNvGraphicFramePr>
          <p:nvPr>
            <p:ph sz="half" idx="1"/>
            <p:extLst>
              <p:ext uri="{D42A27DB-BD31-4B8C-83A1-F6EECF244321}">
                <p14:modId xmlns:p14="http://schemas.microsoft.com/office/powerpoint/2010/main" val="2684424228"/>
              </p:ext>
            </p:extLst>
          </p:nvPr>
        </p:nvGraphicFramePr>
        <p:xfrm>
          <a:off x="838199" y="1622322"/>
          <a:ext cx="10827775" cy="4852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Partners in Prosperity - Home | Facebook">
            <a:extLst>
              <a:ext uri="{FF2B5EF4-FFF2-40B4-BE49-F238E27FC236}">
                <a16:creationId xmlns:a16="http://schemas.microsoft.com/office/drawing/2014/main" id="{9B18E821-54BA-484D-A71B-AF4B5DCB03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5434" y="82755"/>
            <a:ext cx="2615061" cy="9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998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A6C3CC-AE1E-423B-B87C-FF8E5AA9DFEA}"/>
              </a:ext>
            </a:extLst>
          </p:cNvPr>
          <p:cNvPicPr/>
          <p:nvPr/>
        </p:nvPicPr>
        <p:blipFill rotWithShape="1">
          <a:blip r:embed="rId2">
            <a:alphaModFix amt="35000"/>
          </a:blip>
          <a:srcRect t="10384" b="14639"/>
          <a:stretch/>
        </p:blipFill>
        <p:spPr>
          <a:xfrm>
            <a:off x="20" y="113134"/>
            <a:ext cx="12191980" cy="6855958"/>
          </a:xfrm>
          <a:prstGeom prst="rect">
            <a:avLst/>
          </a:prstGeom>
        </p:spPr>
      </p:pic>
      <p:sp>
        <p:nvSpPr>
          <p:cNvPr id="2" name="Title 1">
            <a:extLst>
              <a:ext uri="{FF2B5EF4-FFF2-40B4-BE49-F238E27FC236}">
                <a16:creationId xmlns:a16="http://schemas.microsoft.com/office/drawing/2014/main" id="{D4684521-CE3A-4D4F-AD33-9E9864FBD247}"/>
              </a:ext>
            </a:extLst>
          </p:cNvPr>
          <p:cNvSpPr>
            <a:spLocks noGrp="1"/>
          </p:cNvSpPr>
          <p:nvPr>
            <p:ph type="title"/>
          </p:nvPr>
        </p:nvSpPr>
        <p:spPr>
          <a:xfrm>
            <a:off x="140677" y="197110"/>
            <a:ext cx="5374818" cy="1202169"/>
          </a:xfrm>
        </p:spPr>
        <p:txBody>
          <a:bodyPr>
            <a:normAutofit/>
          </a:bodyPr>
          <a:lstStyle/>
          <a:p>
            <a:r>
              <a:rPr kumimoji="0" lang="en-US" sz="3000" b="1" i="0" u="none" strike="noStrike" kern="1200" cap="none" spc="-5" normalizeH="0" baseline="0" noProof="0" dirty="0">
                <a:ln>
                  <a:noFill/>
                </a:ln>
                <a:solidFill>
                  <a:srgbClr val="FF0000"/>
                </a:solidFill>
                <a:effectLst/>
                <a:uLnTx/>
                <a:uFillTx/>
                <a:latin typeface="Times New Roman"/>
                <a:ea typeface="+mj-ea"/>
                <a:cs typeface="Times New Roman"/>
              </a:rPr>
              <a:t>What we have done </a:t>
            </a:r>
            <a:r>
              <a:rPr lang="en-US" sz="3000" b="1" spc="-5" dirty="0">
                <a:solidFill>
                  <a:srgbClr val="FF0000"/>
                </a:solidFill>
                <a:latin typeface="Times New Roman"/>
                <a:cs typeface="Times New Roman"/>
              </a:rPr>
              <a:t>s</a:t>
            </a:r>
            <a:r>
              <a:rPr kumimoji="0" lang="en-US" sz="3000" b="1" i="0" u="none" strike="noStrike" kern="1200" cap="none" spc="-5" normalizeH="0" baseline="0" noProof="0" dirty="0">
                <a:ln>
                  <a:noFill/>
                </a:ln>
                <a:solidFill>
                  <a:srgbClr val="FF0000"/>
                </a:solidFill>
                <a:effectLst/>
                <a:uLnTx/>
                <a:uFillTx/>
                <a:latin typeface="Times New Roman"/>
                <a:ea typeface="+mj-ea"/>
                <a:cs typeface="Times New Roman"/>
              </a:rPr>
              <a:t>o far….</a:t>
            </a:r>
            <a:endParaRPr lang="en-IN" sz="3000" dirty="0"/>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23B21D6-82DB-4F75-9D72-BEDD94437E9F}"/>
              </a:ext>
            </a:extLst>
          </p:cNvPr>
          <p:cNvPicPr/>
          <p:nvPr/>
        </p:nvPicPr>
        <p:blipFill rotWithShape="1">
          <a:blip r:embed="rId3"/>
          <a:srcRect l="19825" r="5178" b="4"/>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a:extLst>
              <a:ext uri="{FF2B5EF4-FFF2-40B4-BE49-F238E27FC236}">
                <a16:creationId xmlns:a16="http://schemas.microsoft.com/office/drawing/2014/main" id="{F86AF38F-22BD-49FF-B741-3108D9B33B6A}"/>
              </a:ext>
            </a:extLst>
          </p:cNvPr>
          <p:cNvSpPr>
            <a:spLocks noGrp="1"/>
          </p:cNvSpPr>
          <p:nvPr>
            <p:ph idx="1"/>
          </p:nvPr>
        </p:nvSpPr>
        <p:spPr>
          <a:xfrm>
            <a:off x="140678" y="1623505"/>
            <a:ext cx="5374818" cy="5121361"/>
          </a:xfrm>
        </p:spPr>
        <p:txBody>
          <a:bodyPr anchor="t">
            <a:noAutofit/>
          </a:bodyPr>
          <a:lstStyle/>
          <a:p>
            <a:pPr marL="355600" marR="0" lvl="0" indent="-342900" defTabSz="914400" rtl="0" eaLnBrk="1" fontAlgn="auto" latinLnBrk="0" hangingPunct="1">
              <a:spcBef>
                <a:spcPts val="1230"/>
              </a:spcBef>
              <a:spcAft>
                <a:spcPts val="0"/>
              </a:spcAft>
              <a:buClrTx/>
              <a:buSzTx/>
              <a:buFont typeface="Wingdings" panose="05000000000000000000" pitchFamily="2" charset="2"/>
              <a:buChar char="q"/>
              <a:tabLst/>
              <a:defRPr/>
            </a:pPr>
            <a:r>
              <a:rPr kumimoji="0" lang="en-US" sz="2000" b="0" i="0" u="none" strike="noStrike" kern="1200" cap="none" spc="-5" normalizeH="0" baseline="0" noProof="0" dirty="0">
                <a:ln>
                  <a:noFill/>
                </a:ln>
                <a:effectLst/>
                <a:uLnTx/>
                <a:uFillTx/>
                <a:latin typeface="Arial" panose="020B0604020202020204" pitchFamily="34" charset="0"/>
                <a:cs typeface="Arial" panose="020B0604020202020204" pitchFamily="34" charset="0"/>
              </a:rPr>
              <a:t>Produced a Resource Book on Biofloc Fish Farming </a:t>
            </a:r>
            <a:r>
              <a:rPr lang="en-US" sz="2000" spc="-5" noProof="0" dirty="0">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hlinkClick r:id="rId4"/>
              </a:rPr>
              <a:t>https://e33f589c-3906-4339-bd77-7de74b53c6fe.filesusr.com/ugd/a9d8e9_f5ec819e8c9c40fe94947cf9267574e1.pdf</a:t>
            </a:r>
            <a:r>
              <a:rPr lang="en-US" sz="12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endParaRPr lang="en-US" sz="2000" b="1" spc="-5" dirty="0">
              <a:latin typeface="Arial" panose="020B0604020202020204" pitchFamily="34" charset="0"/>
              <a:cs typeface="Arial" panose="020B0604020202020204" pitchFamily="34" charset="0"/>
            </a:endParaRPr>
          </a:p>
          <a:p>
            <a:pPr marL="355600" marR="0" lvl="0" indent="-342900" defTabSz="914400" rtl="0" eaLnBrk="1" fontAlgn="auto" latinLnBrk="0" hangingPunct="1">
              <a:spcBef>
                <a:spcPts val="1230"/>
              </a:spcBef>
              <a:spcAft>
                <a:spcPts val="0"/>
              </a:spcAft>
              <a:buClrTx/>
              <a:buSzTx/>
              <a:buFont typeface="Wingdings" panose="05000000000000000000" pitchFamily="2" charset="2"/>
              <a:buChar char="q"/>
              <a:tabLst/>
              <a:defRPr/>
            </a:pPr>
            <a:r>
              <a:rPr kumimoji="0" lang="en-US" sz="2000" b="0" i="0" u="none" strike="noStrike" kern="1200" cap="none" spc="-5" normalizeH="0" baseline="0" noProof="0" dirty="0">
                <a:ln>
                  <a:noFill/>
                </a:ln>
                <a:effectLst/>
                <a:uLnTx/>
                <a:uFillTx/>
                <a:latin typeface="Arial" panose="020B0604020202020204" pitchFamily="34" charset="0"/>
                <a:cs typeface="Arial" panose="020B0604020202020204" pitchFamily="34" charset="0"/>
              </a:rPr>
              <a:t>Using own resources installed in July 2020 4 tanks of 50K </a:t>
            </a:r>
            <a:r>
              <a:rPr kumimoji="0" lang="en-US" sz="2000" b="0" i="0" u="none" strike="noStrike" kern="1200" cap="none" spc="-5" normalizeH="0" baseline="0" noProof="0" dirty="0" err="1">
                <a:ln>
                  <a:noFill/>
                </a:ln>
                <a:effectLst/>
                <a:uLnTx/>
                <a:uFillTx/>
                <a:latin typeface="Arial" panose="020B0604020202020204" pitchFamily="34" charset="0"/>
                <a:cs typeface="Arial" panose="020B0604020202020204" pitchFamily="34" charset="0"/>
              </a:rPr>
              <a:t>litres</a:t>
            </a:r>
            <a:r>
              <a:rPr kumimoji="0" lang="en-US" sz="2000" b="0" i="0" u="none" strike="noStrike" kern="1200" cap="none" spc="-5" normalizeH="0" baseline="0" noProof="0" dirty="0">
                <a:ln>
                  <a:noFill/>
                </a:ln>
                <a:effectLst/>
                <a:uLnTx/>
                <a:uFillTx/>
                <a:latin typeface="Arial" panose="020B0604020202020204" pitchFamily="34" charset="0"/>
                <a:cs typeface="Arial" panose="020B0604020202020204" pitchFamily="34" charset="0"/>
              </a:rPr>
              <a:t> in Tijara, Dt. Alwar, Rajasthan</a:t>
            </a:r>
          </a:p>
          <a:p>
            <a:pPr marL="355600" marR="0" lvl="0" indent="-342900" defTabSz="914400" rtl="0" eaLnBrk="1" fontAlgn="auto" latinLnBrk="0" hangingPunct="1">
              <a:spcBef>
                <a:spcPts val="1230"/>
              </a:spcBef>
              <a:spcAft>
                <a:spcPts val="0"/>
              </a:spcAft>
              <a:buClrTx/>
              <a:buSzTx/>
              <a:buFont typeface="Wingdings" panose="05000000000000000000" pitchFamily="2" charset="2"/>
              <a:buChar char="q"/>
              <a:tabLst/>
              <a:defRPr/>
            </a:pPr>
            <a:r>
              <a:rPr kumimoji="0" lang="en-US" sz="2000" b="0" i="0" u="none" strike="noStrike" kern="1200" cap="none" spc="-75" normalizeH="0" baseline="0" noProof="0" dirty="0">
                <a:ln>
                  <a:noFill/>
                </a:ln>
                <a:effectLst/>
                <a:uLnTx/>
                <a:uFillTx/>
                <a:latin typeface="Arial" panose="020B0604020202020204" pitchFamily="34" charset="0"/>
                <a:cs typeface="Arial" panose="020B0604020202020204" pitchFamily="34" charset="0"/>
              </a:rPr>
              <a:t>Trained 5 Master Trainers and 10 masons and plumbers in biofloc tank construction and installation</a:t>
            </a:r>
          </a:p>
          <a:p>
            <a:pPr marL="355600" marR="0" lvl="0" indent="-342900" defTabSz="914400" rtl="0" eaLnBrk="1" fontAlgn="auto" latinLnBrk="0" hangingPunct="1">
              <a:spcBef>
                <a:spcPts val="1230"/>
              </a:spcBef>
              <a:spcAft>
                <a:spcPts val="0"/>
              </a:spcAft>
              <a:buClrTx/>
              <a:buSzTx/>
              <a:buFont typeface="Wingdings" panose="05000000000000000000" pitchFamily="2" charset="2"/>
              <a:buChar char="q"/>
              <a:tabLst/>
              <a:defRPr/>
            </a:pPr>
            <a:r>
              <a:rPr kumimoji="0" lang="en-US" sz="2000" b="0" i="0" u="none" strike="noStrike" kern="1200" cap="none" spc="-75" normalizeH="0" baseline="0" noProof="0" dirty="0">
                <a:ln>
                  <a:noFill/>
                </a:ln>
                <a:effectLst/>
                <a:uLnTx/>
                <a:uFillTx/>
                <a:latin typeface="Arial" panose="020B0604020202020204" pitchFamily="34" charset="0"/>
                <a:cs typeface="Arial" panose="020B0604020202020204" pitchFamily="34" charset="0"/>
              </a:rPr>
              <a:t>Thoroughly researched and understood the needs of small producers, bottlenecks in the supply chain and their solution.</a:t>
            </a: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C52BBDB-DE11-4B38-9EE4-3B752F871B9A}"/>
              </a:ext>
            </a:extLst>
          </p:cNvPr>
          <p:cNvPicPr/>
          <p:nvPr/>
        </p:nvPicPr>
        <p:blipFill rotWithShape="1">
          <a:blip r:embed="rId5"/>
          <a:srcRect l="5922" r="19078"/>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2C0BD30B-7557-4833-93E6-3699E4CB6FCD}"/>
              </a:ext>
            </a:extLst>
          </p:cNvPr>
          <p:cNvPicPr/>
          <p:nvPr/>
        </p:nvPicPr>
        <p:blipFill rotWithShape="1">
          <a:blip r:embed="rId6"/>
          <a:srcRect l="10560" r="4"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1F695B7-8EDD-4C5C-BE5E-28D4A078D17E}"/>
              </a:ext>
            </a:extLst>
          </p:cNvPr>
          <p:cNvPicPr/>
          <p:nvPr/>
        </p:nvPicPr>
        <p:blipFill rotWithShape="1">
          <a:blip r:embed="rId7"/>
          <a:srcRect l="11838" r="714"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grpSp>
        <p:nvGrpSpPr>
          <p:cNvPr id="16" name="Group 15">
            <a:extLst>
              <a:ext uri="{FF2B5EF4-FFF2-40B4-BE49-F238E27FC236}">
                <a16:creationId xmlns:a16="http://schemas.microsoft.com/office/drawing/2014/main" id="{B70B66DD-8AC6-4291-95DD-FCF583C8F986}"/>
              </a:ext>
            </a:extLst>
          </p:cNvPr>
          <p:cNvGrpSpPr/>
          <p:nvPr/>
        </p:nvGrpSpPr>
        <p:grpSpPr>
          <a:xfrm>
            <a:off x="0" y="6052318"/>
            <a:ext cx="4678017" cy="805682"/>
            <a:chOff x="0" y="6052318"/>
            <a:chExt cx="4678017" cy="805682"/>
          </a:xfrm>
        </p:grpSpPr>
        <p:pic>
          <p:nvPicPr>
            <p:cNvPr id="18" name="Picture 17">
              <a:extLst>
                <a:ext uri="{FF2B5EF4-FFF2-40B4-BE49-F238E27FC236}">
                  <a16:creationId xmlns:a16="http://schemas.microsoft.com/office/drawing/2014/main" id="{FFE0AB62-C09A-4C7A-87AD-E1D924921372}"/>
                </a:ext>
              </a:extLst>
            </p:cNvPr>
            <p:cNvPicPr>
              <a:picLocks noChangeAspect="1"/>
            </p:cNvPicPr>
            <p:nvPr/>
          </p:nvPicPr>
          <p:blipFill>
            <a:blip r:embed="rId8"/>
            <a:stretch>
              <a:fillRect/>
            </a:stretch>
          </p:blipFill>
          <p:spPr>
            <a:xfrm>
              <a:off x="2828086" y="6055463"/>
              <a:ext cx="1849931" cy="802537"/>
            </a:xfrm>
            <a:prstGeom prst="rect">
              <a:avLst/>
            </a:prstGeom>
          </p:spPr>
        </p:pic>
        <p:pic>
          <p:nvPicPr>
            <p:cNvPr id="20" name="Picture 2" descr="Partners in Prosperity - Home | Facebook">
              <a:extLst>
                <a:ext uri="{FF2B5EF4-FFF2-40B4-BE49-F238E27FC236}">
                  <a16:creationId xmlns:a16="http://schemas.microsoft.com/office/drawing/2014/main" id="{5934250F-B160-4C32-9AAA-C16945E706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052318"/>
              <a:ext cx="2203779" cy="8056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530232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5392" y="1390146"/>
            <a:ext cx="9779430" cy="4312719"/>
          </a:xfrm>
          <a:prstGeom prst="rect">
            <a:avLst/>
          </a:prstGeom>
        </p:spPr>
        <p:txBody>
          <a:bodyPr vert="horz" wrap="square" lIns="0" tIns="156210" rIns="0" bIns="0" rtlCol="0">
            <a:spAutoFit/>
          </a:bodyPr>
          <a:lstStyle/>
          <a:p>
            <a:pPr marL="469900" indent="-457200">
              <a:spcBef>
                <a:spcPts val="1230"/>
              </a:spcBef>
              <a:buFont typeface="Arial" panose="020B0604020202020204" pitchFamily="34" charset="0"/>
              <a:buChar char="•"/>
            </a:pPr>
            <a:r>
              <a:rPr lang="en-US" sz="2000" spc="-5" dirty="0">
                <a:latin typeface="Arial" panose="020B0604020202020204" pitchFamily="34" charset="0"/>
                <a:cs typeface="Arial" panose="020B0604020202020204" pitchFamily="34" charset="0"/>
              </a:rPr>
              <a:t>Start small</a:t>
            </a:r>
          </a:p>
          <a:p>
            <a:pPr marL="12700">
              <a:spcBef>
                <a:spcPts val="1230"/>
              </a:spcBef>
            </a:pPr>
            <a:endParaRPr lang="en-US" sz="2000" spc="-5" dirty="0">
              <a:latin typeface="Arial" panose="020B0604020202020204" pitchFamily="34" charset="0"/>
              <a:cs typeface="Arial" panose="020B0604020202020204" pitchFamily="34" charset="0"/>
            </a:endParaRPr>
          </a:p>
          <a:p>
            <a:pPr marL="469900" indent="-457200">
              <a:spcBef>
                <a:spcPts val="1230"/>
              </a:spcBef>
              <a:buFont typeface="Arial" panose="020B0604020202020204" pitchFamily="34" charset="0"/>
              <a:buChar char="•"/>
            </a:pPr>
            <a:r>
              <a:rPr lang="en-US" sz="2000" spc="-5" dirty="0">
                <a:latin typeface="Arial" panose="020B0604020202020204" pitchFamily="34" charset="0"/>
                <a:cs typeface="Arial" panose="020B0604020202020204" pitchFamily="34" charset="0"/>
              </a:rPr>
              <a:t>Large tanks are more profitable than small tanks</a:t>
            </a:r>
          </a:p>
          <a:p>
            <a:pPr marL="469900" indent="-457200">
              <a:spcBef>
                <a:spcPts val="1230"/>
              </a:spcBef>
              <a:buFont typeface="Arial" panose="020B0604020202020204" pitchFamily="34" charset="0"/>
              <a:buChar char="•"/>
            </a:pPr>
            <a:endParaRPr lang="en-US" sz="2000" spc="-5" dirty="0">
              <a:latin typeface="Arial" panose="020B0604020202020204" pitchFamily="34" charset="0"/>
              <a:cs typeface="Arial" panose="020B0604020202020204" pitchFamily="34" charset="0"/>
            </a:endParaRPr>
          </a:p>
          <a:p>
            <a:pPr marL="469900" indent="-457200">
              <a:spcBef>
                <a:spcPts val="1230"/>
              </a:spcBef>
              <a:buFont typeface="Arial" panose="020B0604020202020204" pitchFamily="34" charset="0"/>
              <a:buChar char="•"/>
            </a:pPr>
            <a:r>
              <a:rPr lang="en-US" sz="2000" spc="-5" dirty="0">
                <a:latin typeface="Arial" panose="020B0604020202020204" pitchFamily="34" charset="0"/>
                <a:cs typeface="Arial" panose="020B0604020202020204" pitchFamily="34" charset="0"/>
              </a:rPr>
              <a:t>Biofloc fish farming requires technical skills, venture only when you have sufficient knowledge, skills, money, and mental determination to succeed</a:t>
            </a:r>
          </a:p>
          <a:p>
            <a:pPr marL="12700">
              <a:spcBef>
                <a:spcPts val="1230"/>
              </a:spcBef>
            </a:pPr>
            <a:endParaRPr lang="en-US" sz="2000" spc="-5" dirty="0">
              <a:latin typeface="Arial" panose="020B0604020202020204" pitchFamily="34" charset="0"/>
              <a:cs typeface="Arial" panose="020B0604020202020204" pitchFamily="34" charset="0"/>
            </a:endParaRPr>
          </a:p>
          <a:p>
            <a:pPr marL="469900" indent="-457200">
              <a:spcBef>
                <a:spcPts val="1230"/>
              </a:spcBef>
              <a:buFont typeface="Arial" panose="020B0604020202020204" pitchFamily="34" charset="0"/>
              <a:buChar char="•"/>
            </a:pPr>
            <a:r>
              <a:rPr lang="en-US" sz="2000" spc="-5" dirty="0">
                <a:latin typeface="Arial" panose="020B0604020202020204" pitchFamily="34" charset="0"/>
                <a:cs typeface="Arial" panose="020B0604020202020204" pitchFamily="34" charset="0"/>
              </a:rPr>
              <a:t>You can easily earn a return of 20-30% on your investment, other things being equal</a:t>
            </a:r>
          </a:p>
          <a:p>
            <a:pPr marL="12700">
              <a:spcBef>
                <a:spcPts val="1230"/>
              </a:spcBef>
            </a:pPr>
            <a:endParaRPr lang="en-US" sz="2000" spc="-5" dirty="0">
              <a:latin typeface="Arial" panose="020B0604020202020204" pitchFamily="34" charset="0"/>
              <a:cs typeface="Arial" panose="020B0604020202020204" pitchFamily="34" charset="0"/>
            </a:endParaRPr>
          </a:p>
        </p:txBody>
      </p:sp>
      <p:sp>
        <p:nvSpPr>
          <p:cNvPr id="3" name="object 3"/>
          <p:cNvSpPr txBox="1">
            <a:spLocks noGrp="1"/>
          </p:cNvSpPr>
          <p:nvPr>
            <p:ph type="title"/>
          </p:nvPr>
        </p:nvSpPr>
        <p:spPr>
          <a:xfrm>
            <a:off x="625392" y="617915"/>
            <a:ext cx="7762112" cy="473848"/>
          </a:xfrm>
          <a:prstGeom prst="rect">
            <a:avLst/>
          </a:prstGeom>
        </p:spPr>
        <p:txBody>
          <a:bodyPr vert="horz" wrap="square" lIns="0" tIns="12065" rIns="0" bIns="0" rtlCol="0" anchor="b" anchorCtr="0">
            <a:spAutoFit/>
          </a:bodyPr>
          <a:lstStyle/>
          <a:p>
            <a:pPr marL="12700">
              <a:spcBef>
                <a:spcPts val="95"/>
              </a:spcBef>
            </a:pPr>
            <a:r>
              <a:rPr lang="en-US" sz="3000" spc="-5" dirty="0"/>
              <a:t>Our advice if you are interested</a:t>
            </a:r>
            <a:r>
              <a:rPr sz="3000" spc="-5" dirty="0"/>
              <a:t>….</a:t>
            </a:r>
            <a:endParaRPr sz="3000" dirty="0"/>
          </a:p>
        </p:txBody>
      </p:sp>
      <p:pic>
        <p:nvPicPr>
          <p:cNvPr id="8" name="Picture 2" descr="Partners in Prosperity - Home | Facebook">
            <a:extLst>
              <a:ext uri="{FF2B5EF4-FFF2-40B4-BE49-F238E27FC236}">
                <a16:creationId xmlns:a16="http://schemas.microsoft.com/office/drawing/2014/main" id="{0A05D158-0CE4-42C1-9B70-5A9B56C66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6939" y="199092"/>
            <a:ext cx="2615061" cy="9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66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DE209A1-527E-4A72-B172-D90BAFA6FF77}"/>
              </a:ext>
            </a:extLst>
          </p:cNvPr>
          <p:cNvPicPr>
            <a:picLocks noChangeAspect="1"/>
          </p:cNvPicPr>
          <p:nvPr/>
        </p:nvPicPr>
        <p:blipFill rotWithShape="1">
          <a:blip r:embed="rId2"/>
          <a:srcRect l="3219" t="1316" r="1090" b="6191"/>
          <a:stretch/>
        </p:blipFill>
        <p:spPr>
          <a:xfrm>
            <a:off x="886265" y="731519"/>
            <a:ext cx="7216726" cy="4937761"/>
          </a:xfrm>
          <a:prstGeom prst="rect">
            <a:avLst/>
          </a:prstGeom>
        </p:spPr>
      </p:pic>
      <p:grpSp>
        <p:nvGrpSpPr>
          <p:cNvPr id="20" name="Group 19">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1"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A2EEE4CB-1DBB-42E6-8AC3-F2555BF12B19}"/>
              </a:ext>
            </a:extLst>
          </p:cNvPr>
          <p:cNvSpPr/>
          <p:nvPr/>
        </p:nvSpPr>
        <p:spPr>
          <a:xfrm>
            <a:off x="7970696" y="5782812"/>
            <a:ext cx="4185984" cy="1072245"/>
          </a:xfrm>
          <a:prstGeom prst="rect">
            <a:avLst/>
          </a:prstGeom>
          <a:noFill/>
          <a:ln w="12700" cap="flat" cmpd="sng" algn="ctr">
            <a:noFill/>
            <a:prstDash val="solid"/>
            <a:miter lim="800000"/>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Email:</a:t>
            </a:r>
            <a:r>
              <a:rPr lang="en-US" sz="2000" kern="0" dirty="0">
                <a:solidFill>
                  <a:prstClr val="white"/>
                </a:solidFill>
                <a:latin typeface="Arial" panose="020B0604020202020204" pitchFamily="34" charset="0"/>
                <a:cs typeface="Arial" panose="020B0604020202020204" pitchFamily="34" charset="0"/>
              </a:rPr>
              <a:t>info@pnpindia.org.in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Website: www.pnp.in</a:t>
            </a:r>
          </a:p>
        </p:txBody>
      </p:sp>
    </p:spTree>
    <p:extLst>
      <p:ext uri="{BB962C8B-B14F-4D97-AF65-F5344CB8AC3E}">
        <p14:creationId xmlns:p14="http://schemas.microsoft.com/office/powerpoint/2010/main" val="29707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 name="Rectangle 10">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0CF3F69-3B37-4A56-B7F2-4AA570763EB9}"/>
              </a:ext>
            </a:extLst>
          </p:cNvPr>
          <p:cNvSpPr/>
          <p:nvPr/>
        </p:nvSpPr>
        <p:spPr>
          <a:xfrm>
            <a:off x="3371482" y="1741337"/>
            <a:ext cx="5448730" cy="2651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5200" kern="1200" dirty="0">
                <a:solidFill>
                  <a:schemeClr val="tx2"/>
                </a:solidFill>
                <a:latin typeface="Arial" panose="020B0604020202020204" pitchFamily="34" charset="0"/>
                <a:ea typeface="+mj-ea"/>
                <a:cs typeface="Arial" panose="020B0604020202020204" pitchFamily="34" charset="0"/>
              </a:rPr>
              <a:t>Extra Slides</a:t>
            </a:r>
          </a:p>
        </p:txBody>
      </p:sp>
      <p:grpSp>
        <p:nvGrpSpPr>
          <p:cNvPr id="13" name="Group 12">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4" name="Freeform: Shape 13">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0" name="Freeform: Shape 19">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93738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4AC1B08-827A-4058-8715-B112CDDB0925}"/>
              </a:ext>
            </a:extLst>
          </p:cNvPr>
          <p:cNvPicPr>
            <a:picLocks noChangeAspect="1"/>
          </p:cNvPicPr>
          <p:nvPr/>
        </p:nvPicPr>
        <p:blipFill rotWithShape="1">
          <a:blip r:embed="rId2"/>
          <a:srcRect l="18852" r="8826" b="-1"/>
          <a:stretch/>
        </p:blipFill>
        <p:spPr>
          <a:xfrm>
            <a:off x="643467" y="643467"/>
            <a:ext cx="5372099" cy="5571066"/>
          </a:xfrm>
          <a:prstGeom prst="rect">
            <a:avLst/>
          </a:prstGeom>
        </p:spPr>
      </p:pic>
      <p:pic>
        <p:nvPicPr>
          <p:cNvPr id="3" name="Picture 2">
            <a:extLst>
              <a:ext uri="{FF2B5EF4-FFF2-40B4-BE49-F238E27FC236}">
                <a16:creationId xmlns:a16="http://schemas.microsoft.com/office/drawing/2014/main" id="{88B976C4-9F28-4708-A5C6-3EA93863EF84}"/>
              </a:ext>
            </a:extLst>
          </p:cNvPr>
          <p:cNvPicPr>
            <a:picLocks noChangeAspect="1"/>
          </p:cNvPicPr>
          <p:nvPr/>
        </p:nvPicPr>
        <p:blipFill rotWithShape="1">
          <a:blip r:embed="rId3"/>
          <a:srcRect l="17091" r="10586" b="-1"/>
          <a:stretch/>
        </p:blipFill>
        <p:spPr>
          <a:xfrm>
            <a:off x="6176432" y="643467"/>
            <a:ext cx="5372100" cy="5571066"/>
          </a:xfrm>
          <a:prstGeom prst="rect">
            <a:avLst/>
          </a:prstGeom>
        </p:spPr>
      </p:pic>
    </p:spTree>
    <p:extLst>
      <p:ext uri="{BB962C8B-B14F-4D97-AF65-F5344CB8AC3E}">
        <p14:creationId xmlns:p14="http://schemas.microsoft.com/office/powerpoint/2010/main" val="2095324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23F3A-1350-4B80-A4CE-FC2AC939C7B4}"/>
              </a:ext>
            </a:extLst>
          </p:cNvPr>
          <p:cNvPicPr>
            <a:picLocks noChangeAspect="1"/>
          </p:cNvPicPr>
          <p:nvPr/>
        </p:nvPicPr>
        <p:blipFill rotWithShape="1">
          <a:blip r:embed="rId2"/>
          <a:srcRect l="8153" r="12842" b="7053"/>
          <a:stretch/>
        </p:blipFill>
        <p:spPr>
          <a:xfrm>
            <a:off x="2" y="10"/>
            <a:ext cx="4063593" cy="6857990"/>
          </a:xfrm>
          <a:prstGeom prst="rect">
            <a:avLst/>
          </a:prstGeom>
        </p:spPr>
      </p:pic>
      <p:pic>
        <p:nvPicPr>
          <p:cNvPr id="2" name="Picture 1">
            <a:extLst>
              <a:ext uri="{FF2B5EF4-FFF2-40B4-BE49-F238E27FC236}">
                <a16:creationId xmlns:a16="http://schemas.microsoft.com/office/drawing/2014/main" id="{5627975C-DBDE-4623-AD03-7F32C31FD320}"/>
              </a:ext>
            </a:extLst>
          </p:cNvPr>
          <p:cNvPicPr>
            <a:picLocks noChangeAspect="1"/>
          </p:cNvPicPr>
          <p:nvPr/>
        </p:nvPicPr>
        <p:blipFill rotWithShape="1">
          <a:blip r:embed="rId3"/>
          <a:srcRect l="8318" r="12677" b="7053"/>
          <a:stretch/>
        </p:blipFill>
        <p:spPr>
          <a:xfrm>
            <a:off x="4064204" y="10"/>
            <a:ext cx="4063593" cy="6857990"/>
          </a:xfrm>
          <a:prstGeom prst="rect">
            <a:avLst/>
          </a:prstGeom>
        </p:spPr>
      </p:pic>
      <p:pic>
        <p:nvPicPr>
          <p:cNvPr id="6" name="Picture 5">
            <a:extLst>
              <a:ext uri="{FF2B5EF4-FFF2-40B4-BE49-F238E27FC236}">
                <a16:creationId xmlns:a16="http://schemas.microsoft.com/office/drawing/2014/main" id="{96F2A4EF-FE7F-4EF7-BAAD-B3BE2F9C6A92}"/>
              </a:ext>
            </a:extLst>
          </p:cNvPr>
          <p:cNvPicPr>
            <a:picLocks noChangeAspect="1"/>
          </p:cNvPicPr>
          <p:nvPr/>
        </p:nvPicPr>
        <p:blipFill rotWithShape="1">
          <a:blip r:embed="rId4"/>
          <a:srcRect l="38036" r="17524"/>
          <a:stretch/>
        </p:blipFill>
        <p:spPr>
          <a:xfrm>
            <a:off x="8128407" y="10"/>
            <a:ext cx="4063593" cy="6857990"/>
          </a:xfrm>
          <a:prstGeom prst="rect">
            <a:avLst/>
          </a:prstGeom>
        </p:spPr>
      </p:pic>
    </p:spTree>
    <p:extLst>
      <p:ext uri="{BB962C8B-B14F-4D97-AF65-F5344CB8AC3E}">
        <p14:creationId xmlns:p14="http://schemas.microsoft.com/office/powerpoint/2010/main" val="184982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2365CA3-6A4A-4926-AA09-E681D1ADE041}"/>
              </a:ext>
            </a:extLst>
          </p:cNvPr>
          <p:cNvSpPr>
            <a:spLocks noGrp="1"/>
          </p:cNvSpPr>
          <p:nvPr>
            <p:ph type="title"/>
          </p:nvPr>
        </p:nvSpPr>
        <p:spPr>
          <a:xfrm>
            <a:off x="521208" y="1536192"/>
            <a:ext cx="8816756" cy="640080"/>
          </a:xfrm>
        </p:spPr>
        <p:txBody>
          <a:bodyPr anchor="b">
            <a:noAutofit/>
          </a:bodyPr>
          <a:lstStyle/>
          <a:p>
            <a:r>
              <a:rPr lang="en-US" sz="4000" b="1" dirty="0">
                <a:latin typeface="Times New Roman" panose="02020603050405020304" pitchFamily="18" charset="0"/>
                <a:cs typeface="Times New Roman" panose="02020603050405020304" pitchFamily="18" charset="0"/>
              </a:rPr>
              <a:t>Structure of the Presentation</a:t>
            </a:r>
          </a:p>
        </p:txBody>
      </p:sp>
      <p:graphicFrame>
        <p:nvGraphicFramePr>
          <p:cNvPr id="4" name="Content Placeholder 3">
            <a:extLst>
              <a:ext uri="{FF2B5EF4-FFF2-40B4-BE49-F238E27FC236}">
                <a16:creationId xmlns:a16="http://schemas.microsoft.com/office/drawing/2014/main" id="{89684DB5-32CB-43BC-A21B-80FE469C10F8}"/>
              </a:ext>
            </a:extLst>
          </p:cNvPr>
          <p:cNvGraphicFramePr>
            <a:graphicFrameLocks noGrp="1"/>
          </p:cNvGraphicFramePr>
          <p:nvPr>
            <p:ph sz="quarter" idx="13"/>
            <p:extLst>
              <p:ext uri="{D42A27DB-BD31-4B8C-83A1-F6EECF244321}">
                <p14:modId xmlns:p14="http://schemas.microsoft.com/office/powerpoint/2010/main" val="3729072643"/>
              </p:ext>
            </p:extLst>
          </p:nvPr>
        </p:nvGraphicFramePr>
        <p:xfrm>
          <a:off x="539495" y="2560320"/>
          <a:ext cx="11223013" cy="3977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Partners in Prosperity - Home | Facebook">
            <a:extLst>
              <a:ext uri="{FF2B5EF4-FFF2-40B4-BE49-F238E27FC236}">
                <a16:creationId xmlns:a16="http://schemas.microsoft.com/office/drawing/2014/main" id="{00B399E8-824A-4846-9447-016222B27D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6939" y="222606"/>
            <a:ext cx="2615061" cy="9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7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9AFD6C-2615-4B10-BE8A-F35A4E09DED6}"/>
              </a:ext>
            </a:extLst>
          </p:cNvPr>
          <p:cNvPicPr>
            <a:picLocks noChangeAspect="1"/>
          </p:cNvPicPr>
          <p:nvPr/>
        </p:nvPicPr>
        <p:blipFill rotWithShape="1">
          <a:blip r:embed="rId3"/>
          <a:srcRect l="33201" r="15593" b="-2"/>
          <a:stretch/>
        </p:blipFill>
        <p:spPr>
          <a:xfrm>
            <a:off x="320045" y="320039"/>
            <a:ext cx="4570678" cy="4128360"/>
          </a:xfrm>
          <a:prstGeom prst="rect">
            <a:avLst/>
          </a:prstGeom>
        </p:spPr>
      </p:pic>
      <p:pic>
        <p:nvPicPr>
          <p:cNvPr id="6" name="Picture 5">
            <a:extLst>
              <a:ext uri="{FF2B5EF4-FFF2-40B4-BE49-F238E27FC236}">
                <a16:creationId xmlns:a16="http://schemas.microsoft.com/office/drawing/2014/main" id="{BBF77858-EAA6-43BF-AE0A-2CF1BEDFF668}"/>
              </a:ext>
            </a:extLst>
          </p:cNvPr>
          <p:cNvPicPr>
            <a:picLocks noChangeAspect="1"/>
          </p:cNvPicPr>
          <p:nvPr/>
        </p:nvPicPr>
        <p:blipFill rotWithShape="1">
          <a:blip r:embed="rId4"/>
          <a:srcRect t="15577" r="-1" b="-1"/>
          <a:stretch/>
        </p:blipFill>
        <p:spPr>
          <a:xfrm>
            <a:off x="4968251" y="320039"/>
            <a:ext cx="2249424" cy="4128360"/>
          </a:xfrm>
          <a:prstGeom prst="rect">
            <a:avLst/>
          </a:prstGeom>
        </p:spPr>
      </p:pic>
      <p:pic>
        <p:nvPicPr>
          <p:cNvPr id="5" name="Picture 4">
            <a:extLst>
              <a:ext uri="{FF2B5EF4-FFF2-40B4-BE49-F238E27FC236}">
                <a16:creationId xmlns:a16="http://schemas.microsoft.com/office/drawing/2014/main" id="{0EE3F0F9-D941-401B-8516-D68420BA84BD}"/>
              </a:ext>
            </a:extLst>
          </p:cNvPr>
          <p:cNvPicPr>
            <a:picLocks noChangeAspect="1"/>
          </p:cNvPicPr>
          <p:nvPr/>
        </p:nvPicPr>
        <p:blipFill rotWithShape="1">
          <a:blip r:embed="rId5"/>
          <a:srcRect l="2375" r="13175" b="-5"/>
          <a:stretch/>
        </p:blipFill>
        <p:spPr>
          <a:xfrm>
            <a:off x="320044" y="4540158"/>
            <a:ext cx="2249424" cy="1997803"/>
          </a:xfrm>
          <a:prstGeom prst="rect">
            <a:avLst/>
          </a:prstGeom>
        </p:spPr>
      </p:pic>
      <p:pic>
        <p:nvPicPr>
          <p:cNvPr id="4" name="Picture 3">
            <a:extLst>
              <a:ext uri="{FF2B5EF4-FFF2-40B4-BE49-F238E27FC236}">
                <a16:creationId xmlns:a16="http://schemas.microsoft.com/office/drawing/2014/main" id="{041DC7D8-3292-4D79-8E9A-68C39428359F}"/>
              </a:ext>
            </a:extLst>
          </p:cNvPr>
          <p:cNvPicPr>
            <a:picLocks noChangeAspect="1"/>
          </p:cNvPicPr>
          <p:nvPr/>
        </p:nvPicPr>
        <p:blipFill rotWithShape="1">
          <a:blip r:embed="rId6"/>
          <a:srcRect t="31433" r="4" b="10316"/>
          <a:stretch/>
        </p:blipFill>
        <p:spPr>
          <a:xfrm>
            <a:off x="2645048" y="4540158"/>
            <a:ext cx="4572626" cy="1997803"/>
          </a:xfrm>
          <a:prstGeom prst="rect">
            <a:avLst/>
          </a:prstGeom>
        </p:spPr>
      </p:pic>
      <p:pic>
        <p:nvPicPr>
          <p:cNvPr id="2" name="Picture 1">
            <a:extLst>
              <a:ext uri="{FF2B5EF4-FFF2-40B4-BE49-F238E27FC236}">
                <a16:creationId xmlns:a16="http://schemas.microsoft.com/office/drawing/2014/main" id="{97BBA6BE-18C1-4034-AB74-7BEC76697D98}"/>
              </a:ext>
            </a:extLst>
          </p:cNvPr>
          <p:cNvPicPr>
            <a:picLocks noChangeAspect="1"/>
          </p:cNvPicPr>
          <p:nvPr/>
        </p:nvPicPr>
        <p:blipFill rotWithShape="1">
          <a:blip r:embed="rId7"/>
          <a:srcRect l="1896" r="379" b="3"/>
          <a:stretch/>
        </p:blipFill>
        <p:spPr>
          <a:xfrm>
            <a:off x="7287920" y="320039"/>
            <a:ext cx="4572626" cy="6238642"/>
          </a:xfrm>
          <a:prstGeom prst="rect">
            <a:avLst/>
          </a:prstGeom>
        </p:spPr>
      </p:pic>
    </p:spTree>
    <p:extLst>
      <p:ext uri="{BB962C8B-B14F-4D97-AF65-F5344CB8AC3E}">
        <p14:creationId xmlns:p14="http://schemas.microsoft.com/office/powerpoint/2010/main" val="3916688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3C48E0-7753-45E6-9950-9D4931D11B04}"/>
              </a:ext>
            </a:extLst>
          </p:cNvPr>
          <p:cNvPicPr>
            <a:picLocks noChangeAspect="1"/>
          </p:cNvPicPr>
          <p:nvPr/>
        </p:nvPicPr>
        <p:blipFill rotWithShape="1">
          <a:blip r:embed="rId2"/>
          <a:srcRect l="9512" r="9888"/>
          <a:stretch/>
        </p:blipFill>
        <p:spPr>
          <a:xfrm>
            <a:off x="-1" y="10"/>
            <a:ext cx="7370057" cy="6857990"/>
          </a:xfrm>
          <a:prstGeom prst="rect">
            <a:avLst/>
          </a:prstGeom>
        </p:spPr>
      </p:pic>
      <p:pic>
        <p:nvPicPr>
          <p:cNvPr id="5" name="Picture 4">
            <a:extLst>
              <a:ext uri="{FF2B5EF4-FFF2-40B4-BE49-F238E27FC236}">
                <a16:creationId xmlns:a16="http://schemas.microsoft.com/office/drawing/2014/main" id="{58D6D8D9-6FD5-422F-84CD-914FB081F9FA}"/>
              </a:ext>
            </a:extLst>
          </p:cNvPr>
          <p:cNvPicPr>
            <a:picLocks noChangeAspect="1"/>
          </p:cNvPicPr>
          <p:nvPr/>
        </p:nvPicPr>
        <p:blipFill rotWithShape="1">
          <a:blip r:embed="rId3"/>
          <a:srcRect r="-3" b="4186"/>
          <a:stretch/>
        </p:blipFill>
        <p:spPr>
          <a:xfrm>
            <a:off x="7534656" y="1"/>
            <a:ext cx="4657344" cy="3346704"/>
          </a:xfrm>
          <a:prstGeom prst="rect">
            <a:avLst/>
          </a:prstGeom>
        </p:spPr>
      </p:pic>
      <p:pic>
        <p:nvPicPr>
          <p:cNvPr id="2" name="Picture 1">
            <a:extLst>
              <a:ext uri="{FF2B5EF4-FFF2-40B4-BE49-F238E27FC236}">
                <a16:creationId xmlns:a16="http://schemas.microsoft.com/office/drawing/2014/main" id="{27E22031-3029-4C50-A02F-9BD536E23B3E}"/>
              </a:ext>
            </a:extLst>
          </p:cNvPr>
          <p:cNvPicPr>
            <a:picLocks noChangeAspect="1"/>
          </p:cNvPicPr>
          <p:nvPr/>
        </p:nvPicPr>
        <p:blipFill rotWithShape="1">
          <a:blip r:embed="rId4"/>
          <a:srcRect t="18123" r="-3" b="4185"/>
          <a:stretch/>
        </p:blipFill>
        <p:spPr>
          <a:xfrm>
            <a:off x="7534656" y="3864077"/>
            <a:ext cx="4657346" cy="2713703"/>
          </a:xfrm>
          <a:prstGeom prst="rect">
            <a:avLst/>
          </a:prstGeom>
        </p:spPr>
      </p:pic>
    </p:spTree>
    <p:extLst>
      <p:ext uri="{BB962C8B-B14F-4D97-AF65-F5344CB8AC3E}">
        <p14:creationId xmlns:p14="http://schemas.microsoft.com/office/powerpoint/2010/main" val="424859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ABE54-31D6-41E6-A208-16C8E873C4AE}"/>
              </a:ext>
            </a:extLst>
          </p:cNvPr>
          <p:cNvSpPr>
            <a:spLocks noGrp="1"/>
          </p:cNvSpPr>
          <p:nvPr>
            <p:ph type="title"/>
          </p:nvPr>
        </p:nvSpPr>
        <p:spPr>
          <a:xfrm>
            <a:off x="521207" y="265471"/>
            <a:ext cx="6867735" cy="822665"/>
          </a:xfrm>
        </p:spPr>
        <p:txBody>
          <a:bodyPr>
            <a:normAutofit/>
          </a:bodyPr>
          <a:lstStyle/>
          <a:p>
            <a:r>
              <a:rPr lang="en-IN" sz="3000" b="1" dirty="0">
                <a:solidFill>
                  <a:srgbClr val="FF0000"/>
                </a:solidFill>
                <a:latin typeface="Times New Roman" panose="02020603050405020304" pitchFamily="18" charset="0"/>
                <a:cs typeface="Times New Roman" panose="02020603050405020304" pitchFamily="18" charset="0"/>
              </a:rPr>
              <a:t>Biofloc Technology…..</a:t>
            </a:r>
          </a:p>
        </p:txBody>
      </p:sp>
      <p:sp>
        <p:nvSpPr>
          <p:cNvPr id="3" name="Content Placeholder 2">
            <a:extLst>
              <a:ext uri="{FF2B5EF4-FFF2-40B4-BE49-F238E27FC236}">
                <a16:creationId xmlns:a16="http://schemas.microsoft.com/office/drawing/2014/main" id="{5B0B742A-31FD-4C05-8D1C-E08C8BDD3556}"/>
              </a:ext>
            </a:extLst>
          </p:cNvPr>
          <p:cNvSpPr>
            <a:spLocks noGrp="1"/>
          </p:cNvSpPr>
          <p:nvPr>
            <p:ph sz="quarter" idx="10"/>
          </p:nvPr>
        </p:nvSpPr>
        <p:spPr>
          <a:xfrm>
            <a:off x="521207" y="1270721"/>
            <a:ext cx="11365993" cy="5321808"/>
          </a:xfrm>
        </p:spPr>
        <p:txBody>
          <a:bodyPr>
            <a:noAutofit/>
          </a:bodyPr>
          <a:lstStyle/>
          <a:p>
            <a:pPr marL="171450" indent="-171450">
              <a:buFont typeface="Arial" panose="020B0604020202020204" pitchFamily="34" charset="0"/>
              <a:buChar char="•"/>
            </a:pPr>
            <a:r>
              <a:rPr lang="en-US" sz="1800" b="0" i="0" dirty="0">
                <a:solidFill>
                  <a:srgbClr val="000000"/>
                </a:solidFill>
                <a:effectLst/>
                <a:latin typeface="Arial" panose="020B0604020202020204" pitchFamily="34" charset="0"/>
                <a:cs typeface="Arial" panose="020B0604020202020204" pitchFamily="34" charset="0"/>
              </a:rPr>
              <a:t>Biofloc technology (BFT) is considered the new “blue revolution” in aquaculture</a:t>
            </a:r>
            <a:r>
              <a:rPr lang="en-US" sz="1800" dirty="0">
                <a:solidFill>
                  <a:srgbClr val="000000"/>
                </a:solidFill>
                <a:latin typeface="Arial" panose="020B0604020202020204" pitchFamily="34" charset="0"/>
                <a:cs typeface="Arial" panose="020B0604020202020204" pitchFamily="34" charset="0"/>
              </a:rPr>
              <a:t> and </a:t>
            </a:r>
            <a:r>
              <a:rPr lang="en-US" sz="1800" b="0" i="0" dirty="0">
                <a:solidFill>
                  <a:srgbClr val="000000"/>
                </a:solidFill>
                <a:effectLst/>
                <a:latin typeface="Arial" panose="020B0604020202020204" pitchFamily="34" charset="0"/>
                <a:cs typeface="Arial" panose="020B0604020202020204" pitchFamily="34" charset="0"/>
              </a:rPr>
              <a:t>is as an environmentally friendly aquaculture technique based on in situ microorganism production. </a:t>
            </a:r>
          </a:p>
          <a:p>
            <a:pPr marL="171450" indent="-171450">
              <a:buFont typeface="Arial" panose="020B0604020202020204" pitchFamily="34" charset="0"/>
              <a:buChar char="•"/>
            </a:pPr>
            <a:r>
              <a:rPr lang="en-US" sz="1800" b="0" i="0" dirty="0">
                <a:solidFill>
                  <a:srgbClr val="000000"/>
                </a:solidFill>
                <a:effectLst/>
                <a:latin typeface="Arial" panose="020B0604020202020204" pitchFamily="34" charset="0"/>
                <a:cs typeface="Arial" panose="020B0604020202020204" pitchFamily="34" charset="0"/>
              </a:rPr>
              <a:t>Fish and shrimp are grown in an intensive way (minimum of 300 g of biomass per square meter  with zero or minimum water exchange).</a:t>
            </a:r>
          </a:p>
          <a:p>
            <a:pPr marL="171450" indent="-171450">
              <a:buFont typeface="Arial" panose="020B0604020202020204" pitchFamily="34" charset="0"/>
              <a:buChar char="•"/>
            </a:pPr>
            <a:r>
              <a:rPr lang="en-US" sz="1800" dirty="0">
                <a:latin typeface="Arial" panose="020B0604020202020204" pitchFamily="34" charset="0"/>
                <a:cs typeface="Arial" panose="020B0604020202020204" pitchFamily="34" charset="0"/>
              </a:rPr>
              <a:t>BFT aims to achieve well balanced carbon and nitrogen solution, through waste conversion into bacterial biomass from ammonium and organic nitrogenous coupled with 5 times increase in  productivity compared to traditional pond culture. </a:t>
            </a:r>
          </a:p>
          <a:p>
            <a:pPr marL="171450" indent="-171450">
              <a:buFont typeface="Arial" panose="020B0604020202020204" pitchFamily="34" charset="0"/>
              <a:buChar char="•"/>
            </a:pPr>
            <a:r>
              <a:rPr lang="en-IN" sz="1800" dirty="0">
                <a:effectLst/>
                <a:latin typeface="Arial" panose="020B0604020202020204" pitchFamily="34" charset="0"/>
                <a:ea typeface="Calibri" panose="020F0502020204030204" pitchFamily="34" charset="0"/>
                <a:cs typeface="Arial" panose="020B0604020202020204" pitchFamily="34" charset="0"/>
              </a:rPr>
              <a:t>Biofloc Technology offers benefits in improving aquaculture production that could contribute to the achievement of United Nations Sustainable Development Goals (SDGs) Goal 2 Zero Hunger, Goal 3 Good Health and Well-being, and Goal 12 Responsible Consumption and production.</a:t>
            </a:r>
          </a:p>
          <a:p>
            <a:pPr marL="171450" indent="-171450">
              <a:buFont typeface="Arial" panose="020B0604020202020204" pitchFamily="34" charset="0"/>
              <a:buChar char="•"/>
            </a:pPr>
            <a:endParaRPr lang="en-IN" sz="2000" dirty="0">
              <a:latin typeface="Arial" panose="020B0604020202020204" pitchFamily="34" charset="0"/>
              <a:cs typeface="Arial" panose="020B0604020202020204" pitchFamily="34" charset="0"/>
            </a:endParaRPr>
          </a:p>
        </p:txBody>
      </p:sp>
      <p:pic>
        <p:nvPicPr>
          <p:cNvPr id="9" name="Picture 2" descr="Partners in Prosperity - Home | Facebook">
            <a:extLst>
              <a:ext uri="{FF2B5EF4-FFF2-40B4-BE49-F238E27FC236}">
                <a16:creationId xmlns:a16="http://schemas.microsoft.com/office/drawing/2014/main" id="{B1497456-7206-42D3-B0E7-36B851BC9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3272" y="132093"/>
            <a:ext cx="2615061" cy="9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48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F82F-F176-4329-9D3E-D316F05A1A9A}"/>
              </a:ext>
            </a:extLst>
          </p:cNvPr>
          <p:cNvSpPr>
            <a:spLocks noGrp="1"/>
          </p:cNvSpPr>
          <p:nvPr>
            <p:ph type="title"/>
          </p:nvPr>
        </p:nvSpPr>
        <p:spPr>
          <a:xfrm>
            <a:off x="145828" y="110890"/>
            <a:ext cx="8952452" cy="567984"/>
          </a:xfrm>
        </p:spPr>
        <p:txBody>
          <a:bodyPr vert="horz" lIns="91440" tIns="45720" rIns="91440" bIns="45720" rtlCol="0" anchor="ctr">
            <a:normAutofit/>
          </a:bodyPr>
          <a:lstStyle/>
          <a:p>
            <a:r>
              <a:rPr lang="en-US" sz="3000" b="1" kern="1200" dirty="0">
                <a:solidFill>
                  <a:srgbClr val="FF0000"/>
                </a:solidFill>
                <a:latin typeface="Times New Roman" panose="02020603050405020304" pitchFamily="18" charset="0"/>
                <a:cs typeface="Times New Roman" panose="02020603050405020304" pitchFamily="18" charset="0"/>
              </a:rPr>
              <a:t>Why Biofloc Technology…..</a:t>
            </a:r>
          </a:p>
        </p:txBody>
      </p:sp>
      <p:sp>
        <p:nvSpPr>
          <p:cNvPr id="3" name="Content Placeholder 2">
            <a:extLst>
              <a:ext uri="{FF2B5EF4-FFF2-40B4-BE49-F238E27FC236}">
                <a16:creationId xmlns:a16="http://schemas.microsoft.com/office/drawing/2014/main" id="{093DFAD3-DD9F-4910-8B90-35DDDC12D18C}"/>
              </a:ext>
            </a:extLst>
          </p:cNvPr>
          <p:cNvSpPr>
            <a:spLocks noGrp="1"/>
          </p:cNvSpPr>
          <p:nvPr>
            <p:ph sz="half" idx="1"/>
          </p:nvPr>
        </p:nvSpPr>
        <p:spPr>
          <a:xfrm>
            <a:off x="269885" y="718753"/>
            <a:ext cx="8645515" cy="5820592"/>
          </a:xfrm>
        </p:spPr>
        <p:txBody>
          <a:bodyPr vert="horz" lIns="91440" tIns="45720" rIns="91440" bIns="45720" rtlCol="0" anchor="ctr">
            <a:normAutofit/>
          </a:bodyPr>
          <a:lstStyle/>
          <a:p>
            <a:r>
              <a:rPr lang="en-US" sz="1800" dirty="0">
                <a:latin typeface="Arial" panose="020B0604020202020204" pitchFamily="34" charset="0"/>
                <a:cs typeface="Arial" panose="020B0604020202020204" pitchFamily="34" charset="0"/>
              </a:rPr>
              <a:t>Enhanced biosecurity</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Superior land and water efficiency compared to conventional system.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High density animal culture</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The potential for higher production under due to efficient feed conversion, growth performance and survival rate</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Zero water exchange, thus reducing environmental impact.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Lowers water pollution and controls the spread of pathogens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Lessens utilization of protein rich feed and cost of standard feed (25-30% lower).</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Full cost recovery within 1 year due to high ROI (&gt;30%) </a:t>
            </a:r>
          </a:p>
          <a:p>
            <a:pPr marL="0" indent="0">
              <a:buNone/>
            </a:pPr>
            <a:endParaRPr lang="en-US" sz="18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Fish">
            <a:extLst>
              <a:ext uri="{FF2B5EF4-FFF2-40B4-BE49-F238E27FC236}">
                <a16:creationId xmlns:a16="http://schemas.microsoft.com/office/drawing/2014/main" id="{55CB2026-81BC-4BE7-9D78-1A96BAED9D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pic>
        <p:nvPicPr>
          <p:cNvPr id="13" name="Picture 2" descr="Partners in Prosperity - Home | Facebook">
            <a:extLst>
              <a:ext uri="{FF2B5EF4-FFF2-40B4-BE49-F238E27FC236}">
                <a16:creationId xmlns:a16="http://schemas.microsoft.com/office/drawing/2014/main" id="{AE78819D-6026-4FE4-A736-ACF875984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6939" y="3013"/>
            <a:ext cx="2615061" cy="9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03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97529" y="167885"/>
            <a:ext cx="8028709" cy="723010"/>
          </a:xfrm>
        </p:spPr>
        <p:txBody>
          <a:bodyPr>
            <a:noAutofit/>
          </a:bodyPr>
          <a:lstStyle/>
          <a:p>
            <a:r>
              <a:rPr lang="en-US" sz="3000" b="1" dirty="0">
                <a:solidFill>
                  <a:srgbClr val="FF0000"/>
                </a:solidFill>
                <a:latin typeface="Times New Roman" panose="02020603050405020304" pitchFamily="18" charset="0"/>
                <a:cs typeface="Times New Roman" panose="02020603050405020304" pitchFamily="18" charset="0"/>
              </a:rPr>
              <a:t>What is biofloc?</a:t>
            </a:r>
          </a:p>
        </p:txBody>
      </p:sp>
      <p:pic>
        <p:nvPicPr>
          <p:cNvPr id="5" name="Content Placeholder 4">
            <a:extLst>
              <a:ext uri="{FF2B5EF4-FFF2-40B4-BE49-F238E27FC236}">
                <a16:creationId xmlns:a16="http://schemas.microsoft.com/office/drawing/2014/main" id="{4DAEA31E-0F0B-4CC5-99E7-BFADFD8BABAB}"/>
              </a:ext>
            </a:extLst>
          </p:cNvPr>
          <p:cNvPicPr>
            <a:picLocks noGrp="1" noChangeAspect="1"/>
          </p:cNvPicPr>
          <p:nvPr>
            <p:ph sz="half" idx="2"/>
          </p:nvPr>
        </p:nvPicPr>
        <p:blipFill>
          <a:blip r:embed="rId2"/>
          <a:stretch>
            <a:fillRect/>
          </a:stretch>
        </p:blipFill>
        <p:spPr>
          <a:xfrm>
            <a:off x="433300" y="1242890"/>
            <a:ext cx="11325399" cy="5199471"/>
          </a:xfrm>
        </p:spPr>
      </p:pic>
      <p:cxnSp>
        <p:nvCxnSpPr>
          <p:cNvPr id="6" name="Straight Connector 5">
            <a:extLst>
              <a:ext uri="{FF2B5EF4-FFF2-40B4-BE49-F238E27FC236}">
                <a16:creationId xmlns:a16="http://schemas.microsoft.com/office/drawing/2014/main" id="{50994BE0-043C-416D-A31F-ABD3665401BC}"/>
              </a:ext>
            </a:extLst>
          </p:cNvPr>
          <p:cNvCxnSpPr/>
          <p:nvPr/>
        </p:nvCxnSpPr>
        <p:spPr>
          <a:xfrm>
            <a:off x="497529" y="1066892"/>
            <a:ext cx="1095662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2" descr="Partners in Prosperity - Home | Facebook">
            <a:extLst>
              <a:ext uri="{FF2B5EF4-FFF2-40B4-BE49-F238E27FC236}">
                <a16:creationId xmlns:a16="http://schemas.microsoft.com/office/drawing/2014/main" id="{013DC74F-DA49-46DC-AD58-5E2C8C8C2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6939" y="22850"/>
            <a:ext cx="2615061" cy="9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519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D86C8-7E68-4969-8AC9-B40672FEB481}"/>
              </a:ext>
            </a:extLst>
          </p:cNvPr>
          <p:cNvSpPr>
            <a:spLocks noGrp="1"/>
          </p:cNvSpPr>
          <p:nvPr>
            <p:ph type="title"/>
          </p:nvPr>
        </p:nvSpPr>
        <p:spPr>
          <a:xfrm>
            <a:off x="286710" y="28624"/>
            <a:ext cx="7736794" cy="740142"/>
          </a:xfrm>
        </p:spPr>
        <p:txBody>
          <a:bodyPr vert="horz" lIns="91440" tIns="45720" rIns="91440" bIns="45720" rtlCol="0" anchor="ctr">
            <a:normAutofit/>
          </a:bodyPr>
          <a:lstStyle/>
          <a:p>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Benefits of Biofloc</a:t>
            </a:r>
            <a:endParaRPr lang="en-US" sz="3000" dirty="0"/>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D6F1791-AA3C-4DC6-84AE-4B2792C27E99}"/>
              </a:ext>
            </a:extLst>
          </p:cNvPr>
          <p:cNvPicPr>
            <a:picLocks noChangeAspect="1"/>
          </p:cNvPicPr>
          <p:nvPr/>
        </p:nvPicPr>
        <p:blipFill rotWithShape="1">
          <a:blip r:embed="rId2"/>
          <a:srcRect l="14326" t="7225" r="17211" b="11508"/>
          <a:stretch/>
        </p:blipFill>
        <p:spPr>
          <a:xfrm>
            <a:off x="6867816" y="1105285"/>
            <a:ext cx="4827360" cy="5243146"/>
          </a:xfrm>
          <a:prstGeom prst="rect">
            <a:avLst/>
          </a:prstGeom>
        </p:spPr>
      </p:pic>
      <p:graphicFrame>
        <p:nvGraphicFramePr>
          <p:cNvPr id="5" name="Content Placeholder 4">
            <a:extLst>
              <a:ext uri="{FF2B5EF4-FFF2-40B4-BE49-F238E27FC236}">
                <a16:creationId xmlns:a16="http://schemas.microsoft.com/office/drawing/2014/main" id="{E81A3D14-048F-41CE-BD3D-BC0031E2FE74}"/>
              </a:ext>
            </a:extLst>
          </p:cNvPr>
          <p:cNvGraphicFramePr>
            <a:graphicFrameLocks noGrp="1"/>
          </p:cNvGraphicFramePr>
          <p:nvPr>
            <p:ph sz="half" idx="1"/>
            <p:extLst>
              <p:ext uri="{D42A27DB-BD31-4B8C-83A1-F6EECF244321}">
                <p14:modId xmlns:p14="http://schemas.microsoft.com/office/powerpoint/2010/main" val="3495372055"/>
              </p:ext>
            </p:extLst>
          </p:nvPr>
        </p:nvGraphicFramePr>
        <p:xfrm>
          <a:off x="355196" y="976554"/>
          <a:ext cx="6082937" cy="5579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Connector 10">
            <a:extLst>
              <a:ext uri="{FF2B5EF4-FFF2-40B4-BE49-F238E27FC236}">
                <a16:creationId xmlns:a16="http://schemas.microsoft.com/office/drawing/2014/main" id="{4E979DB7-4CDF-4D99-8587-8C08953C7667}"/>
              </a:ext>
            </a:extLst>
          </p:cNvPr>
          <p:cNvCxnSpPr>
            <a:cxnSpLocks/>
          </p:cNvCxnSpPr>
          <p:nvPr/>
        </p:nvCxnSpPr>
        <p:spPr>
          <a:xfrm flipV="1">
            <a:off x="355196" y="768766"/>
            <a:ext cx="10942069" cy="6084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3" name="Picture 2" descr="Partners in Prosperity - Home | Facebook">
            <a:extLst>
              <a:ext uri="{FF2B5EF4-FFF2-40B4-BE49-F238E27FC236}">
                <a16:creationId xmlns:a16="http://schemas.microsoft.com/office/drawing/2014/main" id="{CC2584BA-A8C6-4852-BEF1-3A855EE793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76938" y="-58546"/>
            <a:ext cx="2615061" cy="9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756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5636" y="1263867"/>
            <a:ext cx="11277600" cy="4620496"/>
          </a:xfrm>
          <a:prstGeom prst="rect">
            <a:avLst/>
          </a:prstGeom>
        </p:spPr>
        <p:txBody>
          <a:bodyPr vert="horz" wrap="square" lIns="0" tIns="156210" rIns="0" bIns="0" rtlCol="0">
            <a:spAutoFit/>
          </a:bodyPr>
          <a:lstStyle/>
          <a:p>
            <a:pPr marL="12700">
              <a:spcBef>
                <a:spcPts val="1230"/>
              </a:spcBef>
            </a:pPr>
            <a:endParaRPr lang="en-IN" sz="2000" b="1" dirty="0">
              <a:latin typeface="Arial" panose="020B0604020202020204" pitchFamily="34" charset="0"/>
              <a:cs typeface="Arial" panose="020B0604020202020204" pitchFamily="34" charset="0"/>
            </a:endParaRPr>
          </a:p>
          <a:p>
            <a:pPr marL="298450" indent="-285750">
              <a:spcBef>
                <a:spcPts val="1230"/>
              </a:spcBef>
              <a:buFont typeface="Arial" panose="020B0604020202020204" pitchFamily="34" charset="0"/>
              <a:buChar char="•"/>
            </a:pPr>
            <a:r>
              <a:rPr sz="2000" spc="-75" dirty="0">
                <a:latin typeface="Arial" panose="020B0604020202020204" pitchFamily="34" charset="0"/>
                <a:cs typeface="Arial" panose="020B0604020202020204" pitchFamily="34" charset="0"/>
              </a:rPr>
              <a:t>We </a:t>
            </a:r>
            <a:r>
              <a:rPr lang="en-US" sz="2000" spc="-75" dirty="0">
                <a:latin typeface="Arial" panose="020B0604020202020204" pitchFamily="34" charset="0"/>
                <a:cs typeface="Arial" panose="020B0604020202020204" pitchFamily="34" charset="0"/>
              </a:rPr>
              <a:t>save on </a:t>
            </a:r>
            <a:r>
              <a:rPr sz="2000" dirty="0">
                <a:latin typeface="Arial" panose="020B0604020202020204" pitchFamily="34" charset="0"/>
                <a:cs typeface="Arial" panose="020B0604020202020204" pitchFamily="34" charset="0"/>
              </a:rPr>
              <a:t>Feed/Money </a:t>
            </a:r>
            <a:r>
              <a:rPr sz="2000" b="1" dirty="0">
                <a:latin typeface="Arial" panose="020B0604020202020204" pitchFamily="34" charset="0"/>
                <a:cs typeface="Arial" panose="020B0604020202020204" pitchFamily="34" charset="0"/>
              </a:rPr>
              <a:t>(Quite a</a:t>
            </a:r>
            <a:r>
              <a:rPr sz="2000" b="1" spc="35" dirty="0">
                <a:latin typeface="Arial" panose="020B0604020202020204" pitchFamily="34" charset="0"/>
                <a:cs typeface="Arial" panose="020B0604020202020204" pitchFamily="34" charset="0"/>
              </a:rPr>
              <a:t> </a:t>
            </a:r>
            <a:r>
              <a:rPr sz="2000" b="1" dirty="0">
                <a:latin typeface="Arial" panose="020B0604020202020204" pitchFamily="34" charset="0"/>
                <a:cs typeface="Arial" panose="020B0604020202020204" pitchFamily="34" charset="0"/>
              </a:rPr>
              <a:t>lot!)</a:t>
            </a:r>
            <a:endParaRPr lang="en-IN" sz="2000" b="1" dirty="0">
              <a:latin typeface="Arial" panose="020B0604020202020204" pitchFamily="34" charset="0"/>
              <a:cs typeface="Arial" panose="020B0604020202020204" pitchFamily="34" charset="0"/>
            </a:endParaRPr>
          </a:p>
          <a:p>
            <a:pPr marL="298450" indent="-285750">
              <a:spcBef>
                <a:spcPts val="1230"/>
              </a:spcBef>
              <a:buFont typeface="Arial" panose="020B0604020202020204" pitchFamily="34" charset="0"/>
              <a:buChar char="•"/>
            </a:pPr>
            <a:endParaRPr lang="en-IN" sz="2000" b="1" spc="-35" dirty="0">
              <a:latin typeface="Arial" panose="020B0604020202020204" pitchFamily="34" charset="0"/>
              <a:cs typeface="Arial" panose="020B0604020202020204" pitchFamily="34" charset="0"/>
            </a:endParaRPr>
          </a:p>
          <a:p>
            <a:pPr marL="298450" indent="-285750">
              <a:spcBef>
                <a:spcPts val="1230"/>
              </a:spcBef>
              <a:buFont typeface="Arial" panose="020B0604020202020204" pitchFamily="34" charset="0"/>
              <a:buChar char="•"/>
            </a:pPr>
            <a:r>
              <a:rPr lang="en-US" sz="2000" spc="-35" dirty="0">
                <a:latin typeface="Arial" panose="020B0604020202020204" pitchFamily="34" charset="0"/>
                <a:cs typeface="Arial" panose="020B0604020202020204" pitchFamily="34" charset="0"/>
              </a:rPr>
              <a:t>Accumulation of t</a:t>
            </a:r>
            <a:r>
              <a:rPr sz="2000" spc="-35" dirty="0">
                <a:latin typeface="Arial" panose="020B0604020202020204" pitchFamily="34" charset="0"/>
                <a:cs typeface="Arial" panose="020B0604020202020204" pitchFamily="34" charset="0"/>
              </a:rPr>
              <a:t>oxic </a:t>
            </a:r>
            <a:r>
              <a:rPr sz="2000" dirty="0">
                <a:latin typeface="Arial" panose="020B0604020202020204" pitchFamily="34" charset="0"/>
                <a:cs typeface="Arial" panose="020B0604020202020204" pitchFamily="34" charset="0"/>
              </a:rPr>
              <a:t>residues</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(Sulphides,</a:t>
            </a:r>
            <a:r>
              <a:rPr lang="en-US" sz="2000"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Ammonia</a:t>
            </a:r>
            <a:r>
              <a:rPr sz="2000" spc="-19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etc) </a:t>
            </a:r>
            <a:r>
              <a:rPr lang="en-US" sz="2000" dirty="0">
                <a:latin typeface="Arial" panose="020B0604020202020204" pitchFamily="34" charset="0"/>
                <a:cs typeface="Arial" panose="020B0604020202020204" pitchFamily="34" charset="0"/>
              </a:rPr>
              <a:t>is minimised</a:t>
            </a:r>
            <a:r>
              <a:rPr sz="2000" spc="-5" dirty="0">
                <a:latin typeface="Arial" panose="020B0604020202020204" pitchFamily="34" charset="0"/>
                <a:cs typeface="Arial" panose="020B0604020202020204" pitchFamily="34" charset="0"/>
              </a:rPr>
              <a:t>.</a:t>
            </a:r>
            <a:endParaRPr lang="en-IN" sz="2000" spc="-5" dirty="0">
              <a:latin typeface="Arial" panose="020B0604020202020204" pitchFamily="34" charset="0"/>
              <a:cs typeface="Arial" panose="020B0604020202020204" pitchFamily="34" charset="0"/>
            </a:endParaRPr>
          </a:p>
          <a:p>
            <a:pPr marL="298450" indent="-285750">
              <a:spcBef>
                <a:spcPts val="1230"/>
              </a:spcBef>
              <a:buFont typeface="Arial" panose="020B0604020202020204" pitchFamily="34" charset="0"/>
              <a:buChar char="•"/>
            </a:pPr>
            <a:endParaRPr lang="en-IN" sz="2000" spc="-5" dirty="0">
              <a:latin typeface="Arial" panose="020B0604020202020204" pitchFamily="34" charset="0"/>
              <a:cs typeface="Arial" panose="020B0604020202020204" pitchFamily="34" charset="0"/>
            </a:endParaRPr>
          </a:p>
          <a:p>
            <a:pPr marL="298450" indent="-285750">
              <a:spcBef>
                <a:spcPts val="1230"/>
              </a:spcBef>
              <a:buFont typeface="Arial" panose="020B0604020202020204" pitchFamily="34" charset="0"/>
              <a:buChar char="•"/>
            </a:pPr>
            <a:r>
              <a:rPr sz="2000" dirty="0">
                <a:latin typeface="Arial" panose="020B0604020202020204" pitchFamily="34" charset="0"/>
                <a:cs typeface="Arial" panose="020B0604020202020204" pitchFamily="34" charset="0"/>
              </a:rPr>
              <a:t>Fish growth is</a:t>
            </a:r>
            <a:r>
              <a:rPr sz="2000" spc="-30" dirty="0">
                <a:latin typeface="Arial" panose="020B0604020202020204" pitchFamily="34" charset="0"/>
                <a:cs typeface="Arial" panose="020B0604020202020204" pitchFamily="34" charset="0"/>
              </a:rPr>
              <a:t> </a:t>
            </a:r>
            <a:r>
              <a:rPr lang="en-US" sz="2000" spc="-30" dirty="0">
                <a:latin typeface="Arial" panose="020B0604020202020204" pitchFamily="34" charset="0"/>
                <a:cs typeface="Arial" panose="020B0604020202020204" pitchFamily="34" charset="0"/>
              </a:rPr>
              <a:t>boosted by intensified fish farming</a:t>
            </a:r>
            <a:r>
              <a:rPr sz="2000" spc="-10" dirty="0">
                <a:latin typeface="Arial" panose="020B0604020202020204" pitchFamily="34" charset="0"/>
                <a:cs typeface="Arial" panose="020B0604020202020204" pitchFamily="34" charset="0"/>
              </a:rPr>
              <a:t>.</a:t>
            </a:r>
            <a:endParaRPr lang="en-IN" sz="2000" spc="-10" dirty="0">
              <a:latin typeface="Arial" panose="020B0604020202020204" pitchFamily="34" charset="0"/>
              <a:cs typeface="Arial" panose="020B0604020202020204" pitchFamily="34" charset="0"/>
            </a:endParaRPr>
          </a:p>
          <a:p>
            <a:pPr marL="298450" indent="-285750">
              <a:spcBef>
                <a:spcPts val="1230"/>
              </a:spcBef>
              <a:buFont typeface="Arial" panose="020B0604020202020204" pitchFamily="34" charset="0"/>
              <a:buChar char="•"/>
            </a:pPr>
            <a:endParaRPr lang="en-IN" sz="2000" spc="-10" dirty="0">
              <a:latin typeface="Arial" panose="020B0604020202020204" pitchFamily="34" charset="0"/>
              <a:cs typeface="Arial" panose="020B0604020202020204" pitchFamily="34" charset="0"/>
            </a:endParaRPr>
          </a:p>
          <a:p>
            <a:pPr marL="298450" indent="-285750">
              <a:spcBef>
                <a:spcPts val="1230"/>
              </a:spcBef>
              <a:buFont typeface="Arial" panose="020B0604020202020204" pitchFamily="34" charset="0"/>
              <a:buChar char="•"/>
            </a:pPr>
            <a:r>
              <a:rPr lang="en-US" sz="2000" spc="-10" dirty="0">
                <a:latin typeface="Arial" panose="020B0604020202020204" pitchFamily="34" charset="0"/>
                <a:cs typeface="Arial" panose="020B0604020202020204" pitchFamily="34" charset="0"/>
              </a:rPr>
              <a:t>Creation of new employment in the rural areas.</a:t>
            </a:r>
          </a:p>
          <a:p>
            <a:pPr marL="298450" indent="-285750">
              <a:spcBef>
                <a:spcPts val="1230"/>
              </a:spcBef>
              <a:buFont typeface="Arial" panose="020B0604020202020204" pitchFamily="34" charset="0"/>
              <a:buChar char="•"/>
            </a:pPr>
            <a:endParaRPr lang="en-US" sz="2000" spc="-10" dirty="0">
              <a:latin typeface="Arial" panose="020B0604020202020204" pitchFamily="34" charset="0"/>
              <a:cs typeface="Arial" panose="020B0604020202020204" pitchFamily="34" charset="0"/>
            </a:endParaRPr>
          </a:p>
          <a:p>
            <a:pPr marL="298450" indent="-285750">
              <a:spcBef>
                <a:spcPts val="1230"/>
              </a:spcBef>
              <a:buFont typeface="Arial" panose="020B0604020202020204" pitchFamily="34" charset="0"/>
              <a:buChar char="•"/>
            </a:pPr>
            <a:r>
              <a:rPr lang="en-US" sz="2000" dirty="0">
                <a:latin typeface="Arial" panose="020B0604020202020204" pitchFamily="34" charset="0"/>
                <a:cs typeface="Arial" panose="020B0604020202020204" pitchFamily="34" charset="0"/>
              </a:rPr>
              <a:t>More income, more food for all</a:t>
            </a:r>
            <a:r>
              <a:rPr sz="2000" spc="-15" dirty="0">
                <a:latin typeface="Arial" panose="020B0604020202020204" pitchFamily="34" charset="0"/>
                <a:cs typeface="Arial" panose="020B0604020202020204" pitchFamily="34" charset="0"/>
              </a:rPr>
              <a:t>.</a:t>
            </a:r>
            <a:endParaRPr sz="2000" dirty="0">
              <a:latin typeface="Arial" panose="020B0604020202020204" pitchFamily="34" charset="0"/>
              <a:cs typeface="Arial" panose="020B0604020202020204" pitchFamily="34" charset="0"/>
            </a:endParaRPr>
          </a:p>
        </p:txBody>
      </p:sp>
      <p:sp>
        <p:nvSpPr>
          <p:cNvPr id="3" name="object 3"/>
          <p:cNvSpPr txBox="1">
            <a:spLocks noGrp="1"/>
          </p:cNvSpPr>
          <p:nvPr>
            <p:ph type="title"/>
          </p:nvPr>
        </p:nvSpPr>
        <p:spPr>
          <a:xfrm>
            <a:off x="585636" y="665861"/>
            <a:ext cx="4781494" cy="473848"/>
          </a:xfrm>
          <a:prstGeom prst="rect">
            <a:avLst/>
          </a:prstGeom>
        </p:spPr>
        <p:txBody>
          <a:bodyPr vert="horz" wrap="square" lIns="0" tIns="12065" rIns="0" bIns="0" rtlCol="0" anchor="b" anchorCtr="0">
            <a:spAutoFit/>
          </a:bodyPr>
          <a:lstStyle/>
          <a:p>
            <a:pPr marL="12700">
              <a:spcBef>
                <a:spcPts val="95"/>
              </a:spcBef>
            </a:pPr>
            <a:r>
              <a:rPr sz="3000" spc="-5" dirty="0"/>
              <a:t>The</a:t>
            </a:r>
            <a:r>
              <a:rPr sz="3000" spc="-55" dirty="0"/>
              <a:t> </a:t>
            </a:r>
            <a:r>
              <a:rPr sz="3000" spc="-5" dirty="0"/>
              <a:t>outcome….</a:t>
            </a:r>
            <a:endParaRPr sz="3000" dirty="0"/>
          </a:p>
        </p:txBody>
      </p:sp>
      <p:pic>
        <p:nvPicPr>
          <p:cNvPr id="8" name="Picture 2" descr="Partners in Prosperity - Home | Facebook">
            <a:extLst>
              <a:ext uri="{FF2B5EF4-FFF2-40B4-BE49-F238E27FC236}">
                <a16:creationId xmlns:a16="http://schemas.microsoft.com/office/drawing/2014/main" id="{41F4E1C3-1D02-4927-80CF-5B66BA87E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528" y="183666"/>
            <a:ext cx="2615061" cy="956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5863-7DE9-4C37-A923-A1C66A4611E5}"/>
              </a:ext>
            </a:extLst>
          </p:cNvPr>
          <p:cNvSpPr>
            <a:spLocks noGrp="1"/>
          </p:cNvSpPr>
          <p:nvPr>
            <p:ph type="title"/>
          </p:nvPr>
        </p:nvSpPr>
        <p:spPr>
          <a:xfrm>
            <a:off x="391378" y="320675"/>
            <a:ext cx="6115439" cy="805759"/>
          </a:xfrm>
        </p:spPr>
        <p:txBody>
          <a:bodyPr>
            <a:normAutofit/>
          </a:bodyPr>
          <a:lstStyle/>
          <a:p>
            <a:r>
              <a:rPr kumimoji="0" lang="en-IN" sz="3800" b="1" i="0" u="none" strike="noStrike" kern="1200" cap="none" spc="0" normalizeH="0" baseline="0" noProof="0" dirty="0">
                <a:ln>
                  <a:noFill/>
                </a:ln>
                <a:solidFill>
                  <a:srgbClr val="FF0000"/>
                </a:solidFill>
                <a:effectLst/>
                <a:uLnTx/>
                <a:uFillTx/>
                <a:latin typeface="Gothic Uralic"/>
                <a:ea typeface="+mj-ea"/>
                <a:cs typeface="Gothic Uralic"/>
              </a:rPr>
              <a:t>Who are we….</a:t>
            </a:r>
            <a:endParaRPr lang="en-IN" sz="5400" dirty="0">
              <a:solidFill>
                <a:schemeClr val="accent5"/>
              </a:solidFill>
            </a:endParaRPr>
          </a:p>
        </p:txBody>
      </p:sp>
      <p:sp>
        <p:nvSpPr>
          <p:cNvPr id="8" name="Rectangle 7">
            <a:extLst>
              <a:ext uri="{FF2B5EF4-FFF2-40B4-BE49-F238E27FC236}">
                <a16:creationId xmlns:a16="http://schemas.microsoft.com/office/drawing/2014/main" id="{10FF0706-DB71-49C7-B019-D00A0749BD4F}"/>
              </a:ext>
            </a:extLst>
          </p:cNvPr>
          <p:cNvSpPr/>
          <p:nvPr/>
        </p:nvSpPr>
        <p:spPr>
          <a:xfrm>
            <a:off x="188574" y="1303003"/>
            <a:ext cx="11740829" cy="2646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8450" marR="8255" lvl="0" indent="-285750" algn="just" defTabSz="914400" rtl="0" eaLnBrk="1" fontAlgn="auto" latinLnBrk="0" hangingPunct="1">
              <a:lnSpc>
                <a:spcPct val="100000"/>
              </a:lnSpc>
              <a:spcBef>
                <a:spcPts val="994"/>
              </a:spcBef>
              <a:spcAft>
                <a:spcPts val="0"/>
              </a:spcAft>
              <a:buClrTx/>
              <a:buSzTx/>
              <a:buFont typeface="Wingdings" panose="05000000000000000000" pitchFamily="2" charset="2"/>
              <a:buChar char="ü"/>
              <a:tabLst/>
              <a:defRPr/>
            </a:pPr>
            <a:r>
              <a:rPr lang="en-US" dirty="0">
                <a:solidFill>
                  <a:prstClr val="black"/>
                </a:solidFill>
                <a:cs typeface="Arial" panose="020B0604020202020204" pitchFamily="34" charset="0"/>
              </a:rPr>
              <a:t>Partners in Prosperity (PnP) </a:t>
            </a:r>
            <a:r>
              <a:rPr lang="en-IN" sz="1800" dirty="0">
                <a:effectLst/>
                <a:latin typeface="Arial" panose="020B0604020202020204" pitchFamily="34" charset="0"/>
                <a:ea typeface="Calibri" panose="020F0502020204030204" pitchFamily="34" charset="0"/>
                <a:cs typeface="Arial" panose="020B0604020202020204" pitchFamily="34" charset="0"/>
              </a:rPr>
              <a:t>(</a:t>
            </a:r>
            <a:r>
              <a:rPr lang="en-IN" sz="1800" u="sng" dirty="0">
                <a:effectLst/>
                <a:latin typeface="Arial" panose="020B0604020202020204" pitchFamily="34" charset="0"/>
                <a:ea typeface="Calibri" panose="020F0502020204030204" pitchFamily="34" charset="0"/>
                <a:cs typeface="Arial" panose="020B0604020202020204" pitchFamily="34" charset="0"/>
                <a:hlinkClick r:id="rId2"/>
              </a:rPr>
              <a:t>www.pnpindia.in</a:t>
            </a:r>
            <a:r>
              <a:rPr lang="en-IN"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 non-profit institution engaged in developing pro-poor agricultural value chain. </a:t>
            </a:r>
          </a:p>
          <a:p>
            <a:pPr marL="298450" marR="8255" lvl="0" indent="-285750" algn="just" defTabSz="914400" rtl="0" eaLnBrk="1" fontAlgn="auto" latinLnBrk="0" hangingPunct="1">
              <a:lnSpc>
                <a:spcPct val="100000"/>
              </a:lnSpc>
              <a:spcBef>
                <a:spcPts val="994"/>
              </a:spcBef>
              <a:spcAft>
                <a:spcPts val="0"/>
              </a:spcAft>
              <a:buClrTx/>
              <a:buSzTx/>
              <a:buFont typeface="Wingdings" panose="05000000000000000000" pitchFamily="2" charset="2"/>
              <a:buChar char="ü"/>
              <a:tabLst/>
              <a:defRPr/>
            </a:pPr>
            <a:r>
              <a:rPr lang="en-IN" dirty="0">
                <a:solidFill>
                  <a:prstClr val="black"/>
                </a:solidFill>
                <a:latin typeface="Arial" panose="020B0604020202020204" pitchFamily="34" charset="0"/>
                <a:cs typeface="Arial" panose="020B0604020202020204" pitchFamily="34" charset="0"/>
              </a:rPr>
              <a:t>We </a:t>
            </a:r>
            <a:r>
              <a:rPr lang="en-US" dirty="0">
                <a:solidFill>
                  <a:prstClr val="black"/>
                </a:solidFill>
                <a:latin typeface="Arial" panose="020B0604020202020204" pitchFamily="34" charset="0"/>
                <a:cs typeface="Arial" panose="020B0604020202020204" pitchFamily="34" charset="0"/>
              </a:rPr>
              <a:t>are</a:t>
            </a:r>
            <a:r>
              <a:rPr lang="en-US" dirty="0">
                <a:solidFill>
                  <a:prstClr val="black"/>
                </a:solidFill>
                <a:cs typeface="Arial" panose="020B0604020202020204" pitchFamily="34" charset="0"/>
              </a:rPr>
              <a:t> </a:t>
            </a: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value driven enablers who specialise in system level approaches to analyze complexities, develop solutions and help implement the same towards achieving equitable economic and social development outcomes, in pursuing Sustainable Development Goals. </a:t>
            </a:r>
          </a:p>
          <a:p>
            <a:pPr marL="355600" marR="8255" lvl="0" indent="-342900" algn="just" defTabSz="914400" rtl="0" eaLnBrk="1" fontAlgn="auto" latinLnBrk="0" hangingPunct="1">
              <a:lnSpc>
                <a:spcPct val="100000"/>
              </a:lnSpc>
              <a:spcBef>
                <a:spcPts val="994"/>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Established in 1998, Partners in Prosperity (PnP) is registered as non-profit entity, under the Societies Registration Act of 1860, Delhi. PnP is authorized to receive foreign contribution and exempted from Income Tax under Section 12A and 80G.</a:t>
            </a:r>
          </a:p>
        </p:txBody>
      </p:sp>
      <p:cxnSp>
        <p:nvCxnSpPr>
          <p:cNvPr id="10" name="Straight Connector 9">
            <a:extLst>
              <a:ext uri="{FF2B5EF4-FFF2-40B4-BE49-F238E27FC236}">
                <a16:creationId xmlns:a16="http://schemas.microsoft.com/office/drawing/2014/main" id="{76870972-E440-4C06-AC12-E9C97E741A2A}"/>
              </a:ext>
            </a:extLst>
          </p:cNvPr>
          <p:cNvCxnSpPr>
            <a:cxnSpLocks/>
          </p:cNvCxnSpPr>
          <p:nvPr/>
        </p:nvCxnSpPr>
        <p:spPr>
          <a:xfrm>
            <a:off x="391376" y="1180347"/>
            <a:ext cx="1153802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6">
            <a:extLst>
              <a:ext uri="{FF2B5EF4-FFF2-40B4-BE49-F238E27FC236}">
                <a16:creationId xmlns:a16="http://schemas.microsoft.com/office/drawing/2014/main" id="{61DD5B26-84C8-4291-AB02-33460AEEE5CF}"/>
              </a:ext>
            </a:extLst>
          </p:cNvPr>
          <p:cNvGraphicFramePr>
            <a:graphicFrameLocks noGrp="1"/>
          </p:cNvGraphicFramePr>
          <p:nvPr>
            <p:ph idx="1"/>
            <p:extLst>
              <p:ext uri="{D42A27DB-BD31-4B8C-83A1-F6EECF244321}">
                <p14:modId xmlns:p14="http://schemas.microsoft.com/office/powerpoint/2010/main" val="557997054"/>
              </p:ext>
            </p:extLst>
          </p:nvPr>
        </p:nvGraphicFramePr>
        <p:xfrm>
          <a:off x="464336" y="4210436"/>
          <a:ext cx="11284319" cy="2326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descr="Partners in Prosperity - Home | Facebook">
            <a:extLst>
              <a:ext uri="{FF2B5EF4-FFF2-40B4-BE49-F238E27FC236}">
                <a16:creationId xmlns:a16="http://schemas.microsoft.com/office/drawing/2014/main" id="{F336D27A-ED8F-48BA-8713-F4ABC72B28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5426" y="85672"/>
            <a:ext cx="2615061" cy="95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871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1BF95A-AC2A-4DE4-BCE4-E0941B2B4EC1}"/>
              </a:ext>
            </a:extLst>
          </p:cNvPr>
          <p:cNvSpPr>
            <a:spLocks noGrp="1"/>
          </p:cNvSpPr>
          <p:nvPr>
            <p:ph type="title"/>
          </p:nvPr>
        </p:nvSpPr>
        <p:spPr>
          <a:xfrm>
            <a:off x="4976551" y="955715"/>
            <a:ext cx="7096179" cy="995066"/>
          </a:xfrm>
        </p:spPr>
        <p:txBody>
          <a:bodyPr anchor="b">
            <a:normAutofit/>
          </a:bodyPr>
          <a:lstStyle/>
          <a:p>
            <a:r>
              <a:rPr lang="en-IN" sz="3000" b="1" dirty="0">
                <a:solidFill>
                  <a:srgbClr val="FF0000"/>
                </a:solidFill>
                <a:latin typeface="Times New Roman" panose="02020603050405020304" pitchFamily="18" charset="0"/>
                <a:cs typeface="Times New Roman" panose="02020603050405020304" pitchFamily="18" charset="0"/>
              </a:rPr>
              <a:t>Current Project…..</a:t>
            </a:r>
          </a:p>
        </p:txBody>
      </p:sp>
      <p:sp>
        <p:nvSpPr>
          <p:cNvPr id="62" name="Rectangle 61">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ijara - Jatland Wiki">
            <a:extLst>
              <a:ext uri="{FF2B5EF4-FFF2-40B4-BE49-F238E27FC236}">
                <a16:creationId xmlns:a16="http://schemas.microsoft.com/office/drawing/2014/main" id="{7356B472-6D8C-4CF3-8139-87DF282C67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
          <a:stretch/>
        </p:blipFill>
        <p:spPr bwMode="auto">
          <a:xfrm>
            <a:off x="535110" y="627954"/>
            <a:ext cx="4235516" cy="53533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7EB6035-3AE5-457B-AD66-2824A3CC192D}"/>
              </a:ext>
            </a:extLst>
          </p:cNvPr>
          <p:cNvSpPr>
            <a:spLocks noGrp="1"/>
          </p:cNvSpPr>
          <p:nvPr>
            <p:ph idx="1"/>
          </p:nvPr>
        </p:nvSpPr>
        <p:spPr>
          <a:xfrm>
            <a:off x="5073283" y="2146816"/>
            <a:ext cx="7118140" cy="3604627"/>
          </a:xfrm>
        </p:spPr>
        <p:txBody>
          <a:bodyPr anchor="ctr">
            <a:normAutofit/>
          </a:bodyPr>
          <a:lstStyle/>
          <a:p>
            <a:pPr>
              <a:spcAft>
                <a:spcPts val="800"/>
              </a:spcAft>
            </a:pPr>
            <a:r>
              <a:rPr lang="en-IN" sz="2000" dirty="0">
                <a:effectLst/>
                <a:latin typeface="Arial" panose="020B0604020202020204" pitchFamily="34" charset="0"/>
                <a:ea typeface="Calibri" panose="020F0502020204030204" pitchFamily="34" charset="0"/>
                <a:cs typeface="Arial" panose="020B0604020202020204" pitchFamily="34" charset="0"/>
              </a:rPr>
              <a:t>Partners in Prosperity and Kibo Foods Private Limited, a for-profit company has joined hands to develop fish farming. </a:t>
            </a:r>
          </a:p>
          <a:p>
            <a:pPr>
              <a:spcAft>
                <a:spcPts val="800"/>
              </a:spcAft>
            </a:pPr>
            <a:r>
              <a:rPr lang="en-IN" sz="2000" dirty="0">
                <a:effectLst/>
                <a:latin typeface="Arial" panose="020B0604020202020204" pitchFamily="34" charset="0"/>
                <a:ea typeface="Calibri" panose="020F0502020204030204" pitchFamily="34" charset="0"/>
                <a:cs typeface="Arial" panose="020B0604020202020204" pitchFamily="34" charset="0"/>
              </a:rPr>
              <a:t>The first project is in Muradwas village, Tijara Tehsil of Alwar district in Rajasthan located in the semi arid foothills of Aravalli</a:t>
            </a:r>
            <a:r>
              <a:rPr lang="en-IN" sz="2000" dirty="0">
                <a:effectLst/>
                <a:latin typeface="Arial" panose="020B0604020202020204" pitchFamily="34" charset="0"/>
                <a:ea typeface="Times New Roman" panose="02020603050405020304" pitchFamily="18" charset="0"/>
                <a:cs typeface="Arial" panose="020B0604020202020204" pitchFamily="34" charset="0"/>
              </a:rPr>
              <a:t>.  </a:t>
            </a:r>
          </a:p>
          <a:p>
            <a:pPr>
              <a:spcAft>
                <a:spcPts val="800"/>
              </a:spcAft>
            </a:pPr>
            <a:r>
              <a:rPr lang="en-IN" sz="2000" dirty="0">
                <a:effectLst/>
                <a:latin typeface="Arial" panose="020B0604020202020204" pitchFamily="34" charset="0"/>
                <a:ea typeface="Times New Roman" panose="02020603050405020304" pitchFamily="18" charset="0"/>
                <a:cs typeface="Arial" panose="020B0604020202020204" pitchFamily="34" charset="0"/>
              </a:rPr>
              <a:t>Ground water in Tijara is over exploited. It is hoped that fish farming will reduce the draft to a sustainable level.  </a:t>
            </a:r>
          </a:p>
          <a:p>
            <a:pPr>
              <a:spcAft>
                <a:spcPts val="800"/>
              </a:spcAft>
            </a:pPr>
            <a:r>
              <a:rPr lang="en-IN" sz="2000" dirty="0">
                <a:effectLst/>
                <a:latin typeface="Arial" panose="020B0604020202020204" pitchFamily="34" charset="0"/>
                <a:ea typeface="Times New Roman" panose="02020603050405020304" pitchFamily="18" charset="0"/>
                <a:cs typeface="Arial" panose="020B0604020202020204" pitchFamily="34" charset="0"/>
              </a:rPr>
              <a:t>Proximity to Bhiwadi, Rewari, Alwar and Delhi offers excellent market opportunity.</a:t>
            </a:r>
            <a:endParaRPr lang="en-IN"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13FD0FAA-374D-4E3C-969C-C173002E558C}"/>
              </a:ext>
            </a:extLst>
          </p:cNvPr>
          <p:cNvGrpSpPr/>
          <p:nvPr/>
        </p:nvGrpSpPr>
        <p:grpSpPr>
          <a:xfrm>
            <a:off x="7215449" y="0"/>
            <a:ext cx="4976551" cy="956043"/>
            <a:chOff x="-252151" y="5901956"/>
            <a:chExt cx="4976551" cy="956043"/>
          </a:xfrm>
        </p:grpSpPr>
        <p:pic>
          <p:nvPicPr>
            <p:cNvPr id="34" name="Picture 33">
              <a:extLst>
                <a:ext uri="{FF2B5EF4-FFF2-40B4-BE49-F238E27FC236}">
                  <a16:creationId xmlns:a16="http://schemas.microsoft.com/office/drawing/2014/main" id="{931D082F-844F-4398-9DF4-04193159321B}"/>
                </a:ext>
              </a:extLst>
            </p:cNvPr>
            <p:cNvPicPr>
              <a:picLocks noChangeAspect="1"/>
            </p:cNvPicPr>
            <p:nvPr/>
          </p:nvPicPr>
          <p:blipFill>
            <a:blip r:embed="rId3"/>
            <a:stretch>
              <a:fillRect/>
            </a:stretch>
          </p:blipFill>
          <p:spPr>
            <a:xfrm>
              <a:off x="2520622" y="5901956"/>
              <a:ext cx="2203778" cy="956043"/>
            </a:xfrm>
            <a:prstGeom prst="rect">
              <a:avLst/>
            </a:prstGeom>
          </p:spPr>
        </p:pic>
        <p:pic>
          <p:nvPicPr>
            <p:cNvPr id="43" name="Picture 2" descr="Partners in Prosperity - Home | Facebook">
              <a:extLst>
                <a:ext uri="{FF2B5EF4-FFF2-40B4-BE49-F238E27FC236}">
                  <a16:creationId xmlns:a16="http://schemas.microsoft.com/office/drawing/2014/main" id="{417C5175-F9A8-48F8-B1E7-BCD794B09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51" y="5901956"/>
              <a:ext cx="2615061" cy="9560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9072906"/>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0001108_Welcome to Powerpoint 2016_CLR_v2" id="{CAB9082A-965C-42BE-8170-C940D3319B60}" vid="{82B84162-888A-4FD2-BEC9-B29B6DB2C7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8a52e8c320b9a064ae3583ae3861c9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8020cb39231a0945110f9cd888b521a"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0072C5-DDE0-4258-BA7A-4D4B80DFA63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EE8C63A-4744-4DE4-BB49-0FF0B5375C60}">
  <ds:schemaRefs>
    <ds:schemaRef ds:uri="http://schemas.microsoft.com/sharepoint/v3/contenttype/forms"/>
  </ds:schemaRefs>
</ds:datastoreItem>
</file>

<file path=customXml/itemProps3.xml><?xml version="1.0" encoding="utf-8"?>
<ds:datastoreItem xmlns:ds="http://schemas.openxmlformats.org/officeDocument/2006/customXml" ds:itemID="{FD7FC771-7DFE-49DA-B577-71181BFBC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1006</Words>
  <Application>Microsoft Office PowerPoint</Application>
  <PresentationFormat>Widescreen</PresentationFormat>
  <Paragraphs>127</Paragraphs>
  <Slides>21</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Calibri</vt:lpstr>
      <vt:lpstr>Calibri Light</vt:lpstr>
      <vt:lpstr>Gothic Uralic</vt:lpstr>
      <vt:lpstr>Segoe UI</vt:lpstr>
      <vt:lpstr>Segoe UI Light</vt:lpstr>
      <vt:lpstr>Symbol</vt:lpstr>
      <vt:lpstr>Times New Roman</vt:lpstr>
      <vt:lpstr>Wingdings</vt:lpstr>
      <vt:lpstr>WelcomeDoc</vt:lpstr>
      <vt:lpstr>Office Theme</vt:lpstr>
      <vt:lpstr>Biofloc Fish Farming for Income and  Nutrition Security  </vt:lpstr>
      <vt:lpstr>Structure of the Presentation</vt:lpstr>
      <vt:lpstr>Biofloc Technology…..</vt:lpstr>
      <vt:lpstr>Why Biofloc Technology…..</vt:lpstr>
      <vt:lpstr>What is biofloc?</vt:lpstr>
      <vt:lpstr>Benefits of Biofloc</vt:lpstr>
      <vt:lpstr>The outcome….</vt:lpstr>
      <vt:lpstr>Who are we….</vt:lpstr>
      <vt:lpstr>Current Project…..</vt:lpstr>
      <vt:lpstr>Location of the Biofloc Unit in Tijara…..</vt:lpstr>
      <vt:lpstr>What can we offer…</vt:lpstr>
      <vt:lpstr>PowerPoint Presentation</vt:lpstr>
      <vt:lpstr>Biofloc Operations guidelines….</vt:lpstr>
      <vt:lpstr>What we have done so far….</vt:lpstr>
      <vt:lpstr>Our advice if you are interested….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2020-08-10T09:18:33Z</dcterms:created>
  <dcterms:modified xsi:type="dcterms:W3CDTF">2020-08-17T11:59:53Z</dcterms:modified>
</cp:coreProperties>
</file>